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8.jpg" ContentType="image/jpg"/>
  <Override PartName="/ppt/notesSlides/notesSlide8.xml" ContentType="application/vnd.openxmlformats-officedocument.presentationml.notesSlide+xml"/>
  <Override PartName="/ppt/media/image39.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63.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73.jpg" ContentType="image/jpg"/>
  <Override PartName="/ppt/media/image74.jpg" ContentType="image/jp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9" r:id="rId2"/>
  </p:sldMasterIdLst>
  <p:notesMasterIdLst>
    <p:notesMasterId r:id="rId59"/>
  </p:notesMasterIdLst>
  <p:sldIdLst>
    <p:sldId id="256" r:id="rId3"/>
    <p:sldId id="259" r:id="rId4"/>
    <p:sldId id="933" r:id="rId5"/>
    <p:sldId id="258" r:id="rId6"/>
    <p:sldId id="948" r:id="rId7"/>
    <p:sldId id="936" r:id="rId8"/>
    <p:sldId id="260" r:id="rId9"/>
    <p:sldId id="937" r:id="rId10"/>
    <p:sldId id="686" r:id="rId11"/>
    <p:sldId id="688" r:id="rId12"/>
    <p:sldId id="987" r:id="rId13"/>
    <p:sldId id="719" r:id="rId14"/>
    <p:sldId id="738" r:id="rId15"/>
    <p:sldId id="739" r:id="rId16"/>
    <p:sldId id="989" r:id="rId17"/>
    <p:sldId id="365" r:id="rId18"/>
    <p:sldId id="742" r:id="rId19"/>
    <p:sldId id="744" r:id="rId20"/>
    <p:sldId id="745" r:id="rId21"/>
    <p:sldId id="746" r:id="rId22"/>
    <p:sldId id="747" r:id="rId23"/>
    <p:sldId id="748" r:id="rId24"/>
    <p:sldId id="959" r:id="rId25"/>
    <p:sldId id="710" r:id="rId26"/>
    <p:sldId id="961" r:id="rId27"/>
    <p:sldId id="939" r:id="rId28"/>
    <p:sldId id="971" r:id="rId29"/>
    <p:sldId id="972" r:id="rId30"/>
    <p:sldId id="975" r:id="rId31"/>
    <p:sldId id="973" r:id="rId32"/>
    <p:sldId id="976" r:id="rId33"/>
    <p:sldId id="974" r:id="rId34"/>
    <p:sldId id="977" r:id="rId35"/>
    <p:sldId id="979" r:id="rId36"/>
    <p:sldId id="978" r:id="rId37"/>
    <p:sldId id="981" r:id="rId38"/>
    <p:sldId id="985" r:id="rId39"/>
    <p:sldId id="265" r:id="rId40"/>
    <p:sldId id="266" r:id="rId41"/>
    <p:sldId id="949" r:id="rId42"/>
    <p:sldId id="950" r:id="rId43"/>
    <p:sldId id="951" r:id="rId44"/>
    <p:sldId id="953" r:id="rId45"/>
    <p:sldId id="952" r:id="rId46"/>
    <p:sldId id="954" r:id="rId47"/>
    <p:sldId id="955" r:id="rId48"/>
    <p:sldId id="991" r:id="rId49"/>
    <p:sldId id="992" r:id="rId50"/>
    <p:sldId id="993" r:id="rId51"/>
    <p:sldId id="956" r:id="rId52"/>
    <p:sldId id="994" r:id="rId53"/>
    <p:sldId id="277" r:id="rId54"/>
    <p:sldId id="995" r:id="rId55"/>
    <p:sldId id="271" r:id="rId56"/>
    <p:sldId id="997" r:id="rId57"/>
    <p:sldId id="990" r:id="rId58"/>
  </p:sldIdLst>
  <p:sldSz cx="12192000" cy="6858000"/>
  <p:notesSz cx="6858000" cy="9144000"/>
  <p:embeddedFontLst>
    <p:embeddedFont>
      <p:font typeface="Abril Fatface" panose="020B0604020202020204" charset="0"/>
      <p:regular r:id="rId60"/>
    </p:embeddedFont>
    <p:embeddedFont>
      <p:font typeface="Arial Black" panose="020B0A04020102020204" pitchFamily="34" charset="0"/>
      <p:bold r:id="rId61"/>
    </p:embeddedFont>
    <p:embeddedFont>
      <p:font typeface="Atma" panose="020B0604020202020204" charset="0"/>
      <p:regular r:id="rId62"/>
      <p:bold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Griffy" panose="020B0604020202020204" charset="0"/>
      <p:regular r:id="rId70"/>
    </p:embeddedFont>
    <p:embeddedFont>
      <p:font typeface="Microsoft Sans Serif" panose="020B0604020202020204" pitchFamily="34" charset="0"/>
      <p:regular r:id="rId71"/>
    </p:embeddedFont>
    <p:embeddedFont>
      <p:font typeface="Quicksand SemiBold" panose="020B0604020202020204" charset="0"/>
      <p:regular r:id="rId72"/>
      <p:bold r:id="rId73"/>
    </p:embeddedFont>
    <p:embeddedFont>
      <p:font typeface="Tahoma" panose="020B0604030504040204" pitchFamily="34" charset="0"/>
      <p:regular r:id="rId74"/>
      <p:bold r:id="rId75"/>
    </p:embeddedFont>
    <p:embeddedFont>
      <p:font typeface="Trebuchet MS" panose="020B0603020202020204" pitchFamily="34" charset="0"/>
      <p:regular r:id="rId76"/>
      <p:bold r:id="rId77"/>
      <p:italic r:id="rId78"/>
      <p:boldItalic r:id="rId79"/>
    </p:embeddedFont>
    <p:embeddedFont>
      <p:font typeface="Wingdings 3" panose="05040102010807070707" pitchFamily="18" charset="2"/>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font" Target="fonts/font2.fntdata"/><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80"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D9D55-44F5-4C2A-BC87-845E316EB92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9DBCA7AF-8F16-4F02-9A7C-6276A91B3E4C}">
      <dgm:prSet phldrT="[Текст]" custT="1"/>
      <dgm:spPr>
        <a:solidFill>
          <a:schemeClr val="accent3">
            <a:lumMod val="50000"/>
          </a:schemeClr>
        </a:solidFill>
      </dgm:spPr>
      <dgm:t>
        <a:bodyPr/>
        <a:lstStyle/>
        <a:p>
          <a:pPr>
            <a:lnSpc>
              <a:spcPct val="100000"/>
            </a:lnSpc>
            <a:spcAft>
              <a:spcPts val="0"/>
            </a:spcAft>
          </a:pPr>
          <a:endParaRPr lang="uk-UA" sz="2400" b="1" noProof="0" dirty="0"/>
        </a:p>
        <a:p>
          <a:pPr>
            <a:lnSpc>
              <a:spcPct val="100000"/>
            </a:lnSpc>
            <a:spcAft>
              <a:spcPts val="0"/>
            </a:spcAft>
          </a:pPr>
          <a:endParaRPr lang="uk-UA" sz="2400" b="1" noProof="0" dirty="0"/>
        </a:p>
        <a:p>
          <a:pPr>
            <a:lnSpc>
              <a:spcPct val="100000"/>
            </a:lnSpc>
            <a:spcAft>
              <a:spcPts val="0"/>
            </a:spcAft>
          </a:pPr>
          <a:r>
            <a:rPr lang="uk-UA" sz="2400" b="1" noProof="0" dirty="0"/>
            <a:t>Очікувані результати</a:t>
          </a:r>
        </a:p>
        <a:p>
          <a:pPr>
            <a:lnSpc>
              <a:spcPct val="100000"/>
            </a:lnSpc>
            <a:spcAft>
              <a:spcPts val="0"/>
            </a:spcAft>
          </a:pPr>
          <a:r>
            <a:rPr lang="uk-UA" sz="2400" b="1" noProof="0" dirty="0"/>
            <a:t>Пропонований зміст</a:t>
          </a:r>
        </a:p>
        <a:p>
          <a:pPr>
            <a:lnSpc>
              <a:spcPct val="100000"/>
            </a:lnSpc>
            <a:spcAft>
              <a:spcPts val="0"/>
            </a:spcAft>
          </a:pPr>
          <a:r>
            <a:rPr lang="uk-UA" sz="2400" b="1" noProof="0" dirty="0"/>
            <a:t>Види навчальної діяльності</a:t>
          </a:r>
        </a:p>
        <a:p>
          <a:pPr>
            <a:lnSpc>
              <a:spcPct val="90000"/>
            </a:lnSpc>
            <a:spcAft>
              <a:spcPct val="35000"/>
            </a:spcAft>
          </a:pPr>
          <a:endParaRPr lang="ru-RU" sz="2000" dirty="0"/>
        </a:p>
        <a:p>
          <a:pPr>
            <a:lnSpc>
              <a:spcPct val="90000"/>
            </a:lnSpc>
            <a:spcAft>
              <a:spcPct val="35000"/>
            </a:spcAft>
          </a:pPr>
          <a:endParaRPr lang="ru-RU" sz="2000" dirty="0"/>
        </a:p>
      </dgm:t>
    </dgm:pt>
    <dgm:pt modelId="{F2D0D1FF-8CF4-4B60-88A6-BD98FD65F175}" type="parTrans" cxnId="{00123356-9891-4FF4-ADD8-F35A37333D53}">
      <dgm:prSet/>
      <dgm:spPr/>
      <dgm:t>
        <a:bodyPr/>
        <a:lstStyle/>
        <a:p>
          <a:endParaRPr lang="ru-RU"/>
        </a:p>
      </dgm:t>
    </dgm:pt>
    <dgm:pt modelId="{0745E0D8-38E8-49FD-967A-F553325BC4FE}" type="sibTrans" cxnId="{00123356-9891-4FF4-ADD8-F35A37333D53}">
      <dgm:prSet/>
      <dgm:spPr/>
      <dgm:t>
        <a:bodyPr/>
        <a:lstStyle/>
        <a:p>
          <a:endParaRPr lang="ru-RU"/>
        </a:p>
      </dgm:t>
    </dgm:pt>
    <dgm:pt modelId="{F424FDB9-66E7-40DD-A1A8-767F32D993D8}">
      <dgm:prSet phldrT="[Текст]" custT="1"/>
      <dgm:spPr>
        <a:solidFill>
          <a:schemeClr val="accent4">
            <a:lumMod val="75000"/>
          </a:schemeClr>
        </a:solidFill>
      </dgm:spPr>
      <dgm:t>
        <a:bodyPr/>
        <a:lstStyle/>
        <a:p>
          <a:r>
            <a:rPr lang="uk-UA" sz="1800" noProof="0" dirty="0">
              <a:latin typeface="Arial" panose="020B0604020202020204" pitchFamily="34" charset="0"/>
              <a:cs typeface="Arial" panose="020B0604020202020204" pitchFamily="34" charset="0"/>
            </a:rPr>
            <a:t>Результати навчання за темами, часові межи вивчення тем</a:t>
          </a:r>
        </a:p>
      </dgm:t>
    </dgm:pt>
    <dgm:pt modelId="{BE36E853-7214-4C07-8F0B-9C1672AA0BC4}" type="parTrans" cxnId="{CA0089D6-17E3-41CB-BFBE-00639C19D3F1}">
      <dgm:prSet/>
      <dgm:spPr/>
      <dgm:t>
        <a:bodyPr/>
        <a:lstStyle/>
        <a:p>
          <a:endParaRPr lang="ru-RU"/>
        </a:p>
      </dgm:t>
    </dgm:pt>
    <dgm:pt modelId="{2605ADE0-16B6-4714-891A-FA113224BDE4}" type="sibTrans" cxnId="{CA0089D6-17E3-41CB-BFBE-00639C19D3F1}">
      <dgm:prSet/>
      <dgm:spPr/>
      <dgm:t>
        <a:bodyPr/>
        <a:lstStyle/>
        <a:p>
          <a:endParaRPr lang="ru-RU"/>
        </a:p>
      </dgm:t>
    </dgm:pt>
    <dgm:pt modelId="{BD9AF66A-568E-4047-85CD-B4C18BEFAA5B}">
      <dgm:prSet phldrT="[Текст]" custT="1"/>
      <dgm:spPr>
        <a:solidFill>
          <a:schemeClr val="accent4">
            <a:lumMod val="75000"/>
          </a:schemeClr>
        </a:solidFill>
      </dgm:spPr>
      <dgm:t>
        <a:bodyPr/>
        <a:lstStyle/>
        <a:p>
          <a:r>
            <a:rPr lang="uk-UA" sz="1800" noProof="0" dirty="0">
              <a:latin typeface="Arial" panose="020B0604020202020204" pitchFamily="34" charset="0"/>
              <a:cs typeface="Arial" panose="020B0604020202020204" pitchFamily="34" charset="0"/>
            </a:rPr>
            <a:t>Деталізований зміст кожної теми</a:t>
          </a:r>
        </a:p>
      </dgm:t>
    </dgm:pt>
    <dgm:pt modelId="{2FDAE9EA-EE29-44E7-8735-D5E53B452527}" type="parTrans" cxnId="{7F69E68D-2A5F-425B-A3E6-380633893752}">
      <dgm:prSet/>
      <dgm:spPr/>
      <dgm:t>
        <a:bodyPr/>
        <a:lstStyle/>
        <a:p>
          <a:endParaRPr lang="ru-RU"/>
        </a:p>
      </dgm:t>
    </dgm:pt>
    <dgm:pt modelId="{589D2867-3D67-4E52-B566-FAC0C45296C4}" type="sibTrans" cxnId="{7F69E68D-2A5F-425B-A3E6-380633893752}">
      <dgm:prSet/>
      <dgm:spPr/>
      <dgm:t>
        <a:bodyPr/>
        <a:lstStyle/>
        <a:p>
          <a:endParaRPr lang="ru-RU"/>
        </a:p>
      </dgm:t>
    </dgm:pt>
    <dgm:pt modelId="{E6FC2BA5-84D4-40BD-80F7-494544EAE1E8}">
      <dgm:prSet phldrT="[Текст]" custT="1"/>
      <dgm:spPr>
        <a:solidFill>
          <a:schemeClr val="accent4">
            <a:lumMod val="75000"/>
          </a:schemeClr>
        </a:solidFill>
      </dgm:spPr>
      <dgm:t>
        <a:bodyPr/>
        <a:lstStyle/>
        <a:p>
          <a:r>
            <a:rPr lang="uk-UA" sz="1800" noProof="0" dirty="0">
              <a:latin typeface="Arial" panose="020B0604020202020204" pitchFamily="34" charset="0"/>
              <a:cs typeface="Arial" panose="020B0604020202020204" pitchFamily="34" charset="0"/>
            </a:rPr>
            <a:t>Упорядкована система видів навчальної діяльності для кожної теми</a:t>
          </a:r>
        </a:p>
      </dgm:t>
    </dgm:pt>
    <dgm:pt modelId="{63C76B31-1176-4C5D-8592-9C34FF441C4B}" type="parTrans" cxnId="{A369B0D6-5601-4DE7-A3AE-ABE6CA86464E}">
      <dgm:prSet/>
      <dgm:spPr/>
      <dgm:t>
        <a:bodyPr/>
        <a:lstStyle/>
        <a:p>
          <a:endParaRPr lang="ru-RU"/>
        </a:p>
      </dgm:t>
    </dgm:pt>
    <dgm:pt modelId="{4EF10A7C-5656-4D1A-9F7E-216C6BA6A366}" type="sibTrans" cxnId="{A369B0D6-5601-4DE7-A3AE-ABE6CA86464E}">
      <dgm:prSet/>
      <dgm:spPr/>
      <dgm:t>
        <a:bodyPr/>
        <a:lstStyle/>
        <a:p>
          <a:endParaRPr lang="ru-RU"/>
        </a:p>
      </dgm:t>
    </dgm:pt>
    <dgm:pt modelId="{61E1414D-016A-4C55-9257-03376C6EC2F2}" type="pres">
      <dgm:prSet presAssocID="{29DD9D55-44F5-4C2A-BC87-845E316EB920}" presName="Name0" presStyleCnt="0">
        <dgm:presLayoutVars>
          <dgm:chPref val="1"/>
          <dgm:dir/>
          <dgm:animOne val="branch"/>
          <dgm:animLvl val="lvl"/>
          <dgm:resizeHandles val="exact"/>
        </dgm:presLayoutVars>
      </dgm:prSet>
      <dgm:spPr/>
    </dgm:pt>
    <dgm:pt modelId="{6F8749C0-3DCF-4C10-8976-48CE8AC9DAAC}" type="pres">
      <dgm:prSet presAssocID="{9DBCA7AF-8F16-4F02-9A7C-6276A91B3E4C}" presName="root1" presStyleCnt="0"/>
      <dgm:spPr/>
    </dgm:pt>
    <dgm:pt modelId="{1623F2BF-43F2-4ABF-8B1E-E09FC15600B9}" type="pres">
      <dgm:prSet presAssocID="{9DBCA7AF-8F16-4F02-9A7C-6276A91B3E4C}" presName="LevelOneTextNode" presStyleLbl="node0" presStyleIdx="0" presStyleCnt="1" custAng="5400000" custScaleX="219231" custScaleY="80997">
        <dgm:presLayoutVars>
          <dgm:chPref val="3"/>
        </dgm:presLayoutVars>
      </dgm:prSet>
      <dgm:spPr/>
    </dgm:pt>
    <dgm:pt modelId="{5CA5F4A5-AC86-4F5A-BCD4-A852903C104C}" type="pres">
      <dgm:prSet presAssocID="{9DBCA7AF-8F16-4F02-9A7C-6276A91B3E4C}" presName="level2hierChild" presStyleCnt="0"/>
      <dgm:spPr/>
    </dgm:pt>
    <dgm:pt modelId="{349729A7-3076-4340-B0ED-587450465994}" type="pres">
      <dgm:prSet presAssocID="{BE36E853-7214-4C07-8F0B-9C1672AA0BC4}" presName="conn2-1" presStyleLbl="parChTrans1D2" presStyleIdx="0" presStyleCnt="3"/>
      <dgm:spPr/>
    </dgm:pt>
    <dgm:pt modelId="{5C8E1853-0F69-4424-A8A3-4C2BAF77BA52}" type="pres">
      <dgm:prSet presAssocID="{BE36E853-7214-4C07-8F0B-9C1672AA0BC4}" presName="connTx" presStyleLbl="parChTrans1D2" presStyleIdx="0" presStyleCnt="3"/>
      <dgm:spPr/>
    </dgm:pt>
    <dgm:pt modelId="{8C739386-5C2C-4564-8986-BC4F081307C1}" type="pres">
      <dgm:prSet presAssocID="{F424FDB9-66E7-40DD-A1A8-767F32D993D8}" presName="root2" presStyleCnt="0"/>
      <dgm:spPr/>
    </dgm:pt>
    <dgm:pt modelId="{47B0C3D7-AC6E-473A-969F-782E94B34527}" type="pres">
      <dgm:prSet presAssocID="{F424FDB9-66E7-40DD-A1A8-767F32D993D8}" presName="LevelTwoTextNode" presStyleLbl="node2" presStyleIdx="0" presStyleCnt="3" custScaleX="125157" custLinFactNeighborX="39013" custLinFactNeighborY="-3125">
        <dgm:presLayoutVars>
          <dgm:chPref val="3"/>
        </dgm:presLayoutVars>
      </dgm:prSet>
      <dgm:spPr/>
    </dgm:pt>
    <dgm:pt modelId="{F323E2C9-EBD8-42F0-89DE-59F17E4D49D8}" type="pres">
      <dgm:prSet presAssocID="{F424FDB9-66E7-40DD-A1A8-767F32D993D8}" presName="level3hierChild" presStyleCnt="0"/>
      <dgm:spPr/>
    </dgm:pt>
    <dgm:pt modelId="{B7CE74B0-2914-4093-A449-CA956BE9C1C5}" type="pres">
      <dgm:prSet presAssocID="{2FDAE9EA-EE29-44E7-8735-D5E53B452527}" presName="conn2-1" presStyleLbl="parChTrans1D2" presStyleIdx="1" presStyleCnt="3"/>
      <dgm:spPr/>
    </dgm:pt>
    <dgm:pt modelId="{8E6FC023-80FD-4E7B-957E-E3BD657B101E}" type="pres">
      <dgm:prSet presAssocID="{2FDAE9EA-EE29-44E7-8735-D5E53B452527}" presName="connTx" presStyleLbl="parChTrans1D2" presStyleIdx="1" presStyleCnt="3"/>
      <dgm:spPr/>
    </dgm:pt>
    <dgm:pt modelId="{08C9F650-CC55-4208-98AE-9EBDAE948B31}" type="pres">
      <dgm:prSet presAssocID="{BD9AF66A-568E-4047-85CD-B4C18BEFAA5B}" presName="root2" presStyleCnt="0"/>
      <dgm:spPr/>
    </dgm:pt>
    <dgm:pt modelId="{B7479EEB-5A31-4A8C-AB84-BB6EB2BC6C51}" type="pres">
      <dgm:prSet presAssocID="{BD9AF66A-568E-4047-85CD-B4C18BEFAA5B}" presName="LevelTwoTextNode" presStyleLbl="node2" presStyleIdx="1" presStyleCnt="3" custScaleX="127493" custLinFactNeighborX="39176" custLinFactNeighborY="-13150">
        <dgm:presLayoutVars>
          <dgm:chPref val="3"/>
        </dgm:presLayoutVars>
      </dgm:prSet>
      <dgm:spPr/>
    </dgm:pt>
    <dgm:pt modelId="{11BEC628-4626-4E6D-98DC-7603AACC09D4}" type="pres">
      <dgm:prSet presAssocID="{BD9AF66A-568E-4047-85CD-B4C18BEFAA5B}" presName="level3hierChild" presStyleCnt="0"/>
      <dgm:spPr/>
    </dgm:pt>
    <dgm:pt modelId="{3DA3E26F-1B7F-4D12-8F87-5A7AE57C4DD7}" type="pres">
      <dgm:prSet presAssocID="{63C76B31-1176-4C5D-8592-9C34FF441C4B}" presName="conn2-1" presStyleLbl="parChTrans1D2" presStyleIdx="2" presStyleCnt="3"/>
      <dgm:spPr/>
    </dgm:pt>
    <dgm:pt modelId="{55BD9D4B-4645-4E7D-BA10-5D1D9DEA0F10}" type="pres">
      <dgm:prSet presAssocID="{63C76B31-1176-4C5D-8592-9C34FF441C4B}" presName="connTx" presStyleLbl="parChTrans1D2" presStyleIdx="2" presStyleCnt="3"/>
      <dgm:spPr/>
    </dgm:pt>
    <dgm:pt modelId="{7E3C8A91-D783-481F-9FB3-9D9065771DF9}" type="pres">
      <dgm:prSet presAssocID="{E6FC2BA5-84D4-40BD-80F7-494544EAE1E8}" presName="root2" presStyleCnt="0"/>
      <dgm:spPr/>
    </dgm:pt>
    <dgm:pt modelId="{1D5EEFD8-EDBE-4D6B-BB79-AC1A5B320C3F}" type="pres">
      <dgm:prSet presAssocID="{E6FC2BA5-84D4-40BD-80F7-494544EAE1E8}" presName="LevelTwoTextNode" presStyleLbl="node2" presStyleIdx="2" presStyleCnt="3" custScaleX="130751" custLinFactNeighborX="39176" custLinFactNeighborY="-3078">
        <dgm:presLayoutVars>
          <dgm:chPref val="3"/>
        </dgm:presLayoutVars>
      </dgm:prSet>
      <dgm:spPr/>
    </dgm:pt>
    <dgm:pt modelId="{891FE9D5-41D3-4C58-9833-D7A245F57B60}" type="pres">
      <dgm:prSet presAssocID="{E6FC2BA5-84D4-40BD-80F7-494544EAE1E8}" presName="level3hierChild" presStyleCnt="0"/>
      <dgm:spPr/>
    </dgm:pt>
  </dgm:ptLst>
  <dgm:cxnLst>
    <dgm:cxn modelId="{AD54ED0C-FC50-43E8-B970-6ADC5B1AB15D}" type="presOf" srcId="{BD9AF66A-568E-4047-85CD-B4C18BEFAA5B}" destId="{B7479EEB-5A31-4A8C-AB84-BB6EB2BC6C51}" srcOrd="0" destOrd="0" presId="urn:microsoft.com/office/officeart/2008/layout/HorizontalMultiLevelHierarchy"/>
    <dgm:cxn modelId="{FB332025-E7AD-4461-A396-BD4502B839A5}" type="presOf" srcId="{2FDAE9EA-EE29-44E7-8735-D5E53B452527}" destId="{8E6FC023-80FD-4E7B-957E-E3BD657B101E}" srcOrd="1" destOrd="0" presId="urn:microsoft.com/office/officeart/2008/layout/HorizontalMultiLevelHierarchy"/>
    <dgm:cxn modelId="{588DB427-FB27-4C55-ACD0-0C1665D7EEE1}" type="presOf" srcId="{BE36E853-7214-4C07-8F0B-9C1672AA0BC4}" destId="{5C8E1853-0F69-4424-A8A3-4C2BAF77BA52}" srcOrd="1" destOrd="0" presId="urn:microsoft.com/office/officeart/2008/layout/HorizontalMultiLevelHierarchy"/>
    <dgm:cxn modelId="{5BFEE336-8EDC-4EE6-B4E2-37813D0940FF}" type="presOf" srcId="{63C76B31-1176-4C5D-8592-9C34FF441C4B}" destId="{55BD9D4B-4645-4E7D-BA10-5D1D9DEA0F10}" srcOrd="1" destOrd="0" presId="urn:microsoft.com/office/officeart/2008/layout/HorizontalMultiLevelHierarchy"/>
    <dgm:cxn modelId="{F76E2E5E-40E1-427E-9B1A-6EFE14E7D786}" type="presOf" srcId="{BE36E853-7214-4C07-8F0B-9C1672AA0BC4}" destId="{349729A7-3076-4340-B0ED-587450465994}" srcOrd="0" destOrd="0" presId="urn:microsoft.com/office/officeart/2008/layout/HorizontalMultiLevelHierarchy"/>
    <dgm:cxn modelId="{00123356-9891-4FF4-ADD8-F35A37333D53}" srcId="{29DD9D55-44F5-4C2A-BC87-845E316EB920}" destId="{9DBCA7AF-8F16-4F02-9A7C-6276A91B3E4C}" srcOrd="0" destOrd="0" parTransId="{F2D0D1FF-8CF4-4B60-88A6-BD98FD65F175}" sibTransId="{0745E0D8-38E8-49FD-967A-F553325BC4FE}"/>
    <dgm:cxn modelId="{1D956379-72B4-4015-8352-361F40A75966}" type="presOf" srcId="{63C76B31-1176-4C5D-8592-9C34FF441C4B}" destId="{3DA3E26F-1B7F-4D12-8F87-5A7AE57C4DD7}" srcOrd="0" destOrd="0" presId="urn:microsoft.com/office/officeart/2008/layout/HorizontalMultiLevelHierarchy"/>
    <dgm:cxn modelId="{3767058C-0EDF-4CB5-9004-8DDE00EF1990}" type="presOf" srcId="{9DBCA7AF-8F16-4F02-9A7C-6276A91B3E4C}" destId="{1623F2BF-43F2-4ABF-8B1E-E09FC15600B9}" srcOrd="0" destOrd="0" presId="urn:microsoft.com/office/officeart/2008/layout/HorizontalMultiLevelHierarchy"/>
    <dgm:cxn modelId="{7F69E68D-2A5F-425B-A3E6-380633893752}" srcId="{9DBCA7AF-8F16-4F02-9A7C-6276A91B3E4C}" destId="{BD9AF66A-568E-4047-85CD-B4C18BEFAA5B}" srcOrd="1" destOrd="0" parTransId="{2FDAE9EA-EE29-44E7-8735-D5E53B452527}" sibTransId="{589D2867-3D67-4E52-B566-FAC0C45296C4}"/>
    <dgm:cxn modelId="{F117A7AC-28C9-41C7-8172-82D62F087BEB}" type="presOf" srcId="{2FDAE9EA-EE29-44E7-8735-D5E53B452527}" destId="{B7CE74B0-2914-4093-A449-CA956BE9C1C5}" srcOrd="0" destOrd="0" presId="urn:microsoft.com/office/officeart/2008/layout/HorizontalMultiLevelHierarchy"/>
    <dgm:cxn modelId="{D0E489B1-15BA-46ED-9332-D0518015380D}" type="presOf" srcId="{F424FDB9-66E7-40DD-A1A8-767F32D993D8}" destId="{47B0C3D7-AC6E-473A-969F-782E94B34527}" srcOrd="0" destOrd="0" presId="urn:microsoft.com/office/officeart/2008/layout/HorizontalMultiLevelHierarchy"/>
    <dgm:cxn modelId="{4559F4C1-5AFC-4BA9-B7B2-E5BCFDA9AFF6}" type="presOf" srcId="{29DD9D55-44F5-4C2A-BC87-845E316EB920}" destId="{61E1414D-016A-4C55-9257-03376C6EC2F2}" srcOrd="0" destOrd="0" presId="urn:microsoft.com/office/officeart/2008/layout/HorizontalMultiLevelHierarchy"/>
    <dgm:cxn modelId="{CA0089D6-17E3-41CB-BFBE-00639C19D3F1}" srcId="{9DBCA7AF-8F16-4F02-9A7C-6276A91B3E4C}" destId="{F424FDB9-66E7-40DD-A1A8-767F32D993D8}" srcOrd="0" destOrd="0" parTransId="{BE36E853-7214-4C07-8F0B-9C1672AA0BC4}" sibTransId="{2605ADE0-16B6-4714-891A-FA113224BDE4}"/>
    <dgm:cxn modelId="{A369B0D6-5601-4DE7-A3AE-ABE6CA86464E}" srcId="{9DBCA7AF-8F16-4F02-9A7C-6276A91B3E4C}" destId="{E6FC2BA5-84D4-40BD-80F7-494544EAE1E8}" srcOrd="2" destOrd="0" parTransId="{63C76B31-1176-4C5D-8592-9C34FF441C4B}" sibTransId="{4EF10A7C-5656-4D1A-9F7E-216C6BA6A366}"/>
    <dgm:cxn modelId="{729F2DF6-F938-456D-87DA-07D4697A9C4F}" type="presOf" srcId="{E6FC2BA5-84D4-40BD-80F7-494544EAE1E8}" destId="{1D5EEFD8-EDBE-4D6B-BB79-AC1A5B320C3F}" srcOrd="0" destOrd="0" presId="urn:microsoft.com/office/officeart/2008/layout/HorizontalMultiLevelHierarchy"/>
    <dgm:cxn modelId="{0A2B8260-142E-47E0-A6DC-0CD6BDF54002}" type="presParOf" srcId="{61E1414D-016A-4C55-9257-03376C6EC2F2}" destId="{6F8749C0-3DCF-4C10-8976-48CE8AC9DAAC}" srcOrd="0" destOrd="0" presId="urn:microsoft.com/office/officeart/2008/layout/HorizontalMultiLevelHierarchy"/>
    <dgm:cxn modelId="{A11841EA-B9B7-4847-AE47-C5BD40485909}" type="presParOf" srcId="{6F8749C0-3DCF-4C10-8976-48CE8AC9DAAC}" destId="{1623F2BF-43F2-4ABF-8B1E-E09FC15600B9}" srcOrd="0" destOrd="0" presId="urn:microsoft.com/office/officeart/2008/layout/HorizontalMultiLevelHierarchy"/>
    <dgm:cxn modelId="{40F78D0E-6820-41F4-888C-96288DF5C624}" type="presParOf" srcId="{6F8749C0-3DCF-4C10-8976-48CE8AC9DAAC}" destId="{5CA5F4A5-AC86-4F5A-BCD4-A852903C104C}" srcOrd="1" destOrd="0" presId="urn:microsoft.com/office/officeart/2008/layout/HorizontalMultiLevelHierarchy"/>
    <dgm:cxn modelId="{96FE74AC-EA99-4527-A43D-2282AB109E23}" type="presParOf" srcId="{5CA5F4A5-AC86-4F5A-BCD4-A852903C104C}" destId="{349729A7-3076-4340-B0ED-587450465994}" srcOrd="0" destOrd="0" presId="urn:microsoft.com/office/officeart/2008/layout/HorizontalMultiLevelHierarchy"/>
    <dgm:cxn modelId="{03C1B810-5C1E-4706-BC16-F294E3894D70}" type="presParOf" srcId="{349729A7-3076-4340-B0ED-587450465994}" destId="{5C8E1853-0F69-4424-A8A3-4C2BAF77BA52}" srcOrd="0" destOrd="0" presId="urn:microsoft.com/office/officeart/2008/layout/HorizontalMultiLevelHierarchy"/>
    <dgm:cxn modelId="{AF8CD758-4629-4C0A-A170-709D19CA1785}" type="presParOf" srcId="{5CA5F4A5-AC86-4F5A-BCD4-A852903C104C}" destId="{8C739386-5C2C-4564-8986-BC4F081307C1}" srcOrd="1" destOrd="0" presId="urn:microsoft.com/office/officeart/2008/layout/HorizontalMultiLevelHierarchy"/>
    <dgm:cxn modelId="{9CAA611B-5462-4FA7-9BA7-317A2269A650}" type="presParOf" srcId="{8C739386-5C2C-4564-8986-BC4F081307C1}" destId="{47B0C3D7-AC6E-473A-969F-782E94B34527}" srcOrd="0" destOrd="0" presId="urn:microsoft.com/office/officeart/2008/layout/HorizontalMultiLevelHierarchy"/>
    <dgm:cxn modelId="{10177C6D-F9FE-4BA9-871D-9FB8A6C27AE1}" type="presParOf" srcId="{8C739386-5C2C-4564-8986-BC4F081307C1}" destId="{F323E2C9-EBD8-42F0-89DE-59F17E4D49D8}" srcOrd="1" destOrd="0" presId="urn:microsoft.com/office/officeart/2008/layout/HorizontalMultiLevelHierarchy"/>
    <dgm:cxn modelId="{C5C13C60-0602-4EF8-897C-7807E156861D}" type="presParOf" srcId="{5CA5F4A5-AC86-4F5A-BCD4-A852903C104C}" destId="{B7CE74B0-2914-4093-A449-CA956BE9C1C5}" srcOrd="2" destOrd="0" presId="urn:microsoft.com/office/officeart/2008/layout/HorizontalMultiLevelHierarchy"/>
    <dgm:cxn modelId="{8EA2F50D-01C0-45E3-BB31-32B4D7EF143D}" type="presParOf" srcId="{B7CE74B0-2914-4093-A449-CA956BE9C1C5}" destId="{8E6FC023-80FD-4E7B-957E-E3BD657B101E}" srcOrd="0" destOrd="0" presId="urn:microsoft.com/office/officeart/2008/layout/HorizontalMultiLevelHierarchy"/>
    <dgm:cxn modelId="{3F1A9439-D193-4109-B3E3-15831F0E5031}" type="presParOf" srcId="{5CA5F4A5-AC86-4F5A-BCD4-A852903C104C}" destId="{08C9F650-CC55-4208-98AE-9EBDAE948B31}" srcOrd="3" destOrd="0" presId="urn:microsoft.com/office/officeart/2008/layout/HorizontalMultiLevelHierarchy"/>
    <dgm:cxn modelId="{10240A94-329E-4888-9D0E-3FB47DA6E605}" type="presParOf" srcId="{08C9F650-CC55-4208-98AE-9EBDAE948B31}" destId="{B7479EEB-5A31-4A8C-AB84-BB6EB2BC6C51}" srcOrd="0" destOrd="0" presId="urn:microsoft.com/office/officeart/2008/layout/HorizontalMultiLevelHierarchy"/>
    <dgm:cxn modelId="{0EC4B5FC-4977-4D37-96C4-90572DE2AC7C}" type="presParOf" srcId="{08C9F650-CC55-4208-98AE-9EBDAE948B31}" destId="{11BEC628-4626-4E6D-98DC-7603AACC09D4}" srcOrd="1" destOrd="0" presId="urn:microsoft.com/office/officeart/2008/layout/HorizontalMultiLevelHierarchy"/>
    <dgm:cxn modelId="{A73D5D2F-1DC2-45C6-97C8-A6D5738D5EF5}" type="presParOf" srcId="{5CA5F4A5-AC86-4F5A-BCD4-A852903C104C}" destId="{3DA3E26F-1B7F-4D12-8F87-5A7AE57C4DD7}" srcOrd="4" destOrd="0" presId="urn:microsoft.com/office/officeart/2008/layout/HorizontalMultiLevelHierarchy"/>
    <dgm:cxn modelId="{23E3F83E-DAF0-4A32-B24F-A4E9FF92765E}" type="presParOf" srcId="{3DA3E26F-1B7F-4D12-8F87-5A7AE57C4DD7}" destId="{55BD9D4B-4645-4E7D-BA10-5D1D9DEA0F10}" srcOrd="0" destOrd="0" presId="urn:microsoft.com/office/officeart/2008/layout/HorizontalMultiLevelHierarchy"/>
    <dgm:cxn modelId="{62DB1017-4713-43D0-B5A1-02BDA297635C}" type="presParOf" srcId="{5CA5F4A5-AC86-4F5A-BCD4-A852903C104C}" destId="{7E3C8A91-D783-481F-9FB3-9D9065771DF9}" srcOrd="5" destOrd="0" presId="urn:microsoft.com/office/officeart/2008/layout/HorizontalMultiLevelHierarchy"/>
    <dgm:cxn modelId="{736ADF64-4084-4603-9462-FAB4A04D65A9}" type="presParOf" srcId="{7E3C8A91-D783-481F-9FB3-9D9065771DF9}" destId="{1D5EEFD8-EDBE-4D6B-BB79-AC1A5B320C3F}" srcOrd="0" destOrd="0" presId="urn:microsoft.com/office/officeart/2008/layout/HorizontalMultiLevelHierarchy"/>
    <dgm:cxn modelId="{91A51CAA-A99E-4E11-8DD2-5795E80F7570}" type="presParOf" srcId="{7E3C8A91-D783-481F-9FB3-9D9065771DF9}" destId="{891FE9D5-41D3-4C58-9833-D7A245F57B60}"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34D0FC-490B-4AF9-AF10-4328FC6501A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8C62523D-798B-4604-AF5C-FA549252BBA8}">
      <dgm:prSet phldrT="[Текст]"/>
      <dgm:spPr>
        <a:solidFill>
          <a:schemeClr val="accent3">
            <a:lumMod val="75000"/>
          </a:schemeClr>
        </a:solidFill>
      </dgm:spPr>
      <dgm:t>
        <a:bodyPr/>
        <a:lstStyle/>
        <a:p>
          <a:r>
            <a:rPr lang="uk-UA" noProof="0" dirty="0"/>
            <a:t>Визначення кількості годин на певну </a:t>
          </a:r>
          <a:r>
            <a:rPr lang="ru-RU" dirty="0"/>
            <a:t>тему</a:t>
          </a:r>
        </a:p>
      </dgm:t>
    </dgm:pt>
    <dgm:pt modelId="{F6831919-A33F-4964-A627-1FC730D5632A}" type="parTrans" cxnId="{03245B35-7D64-4C39-A44D-153C1CA6759C}">
      <dgm:prSet/>
      <dgm:spPr/>
      <dgm:t>
        <a:bodyPr/>
        <a:lstStyle/>
        <a:p>
          <a:endParaRPr lang="ru-RU"/>
        </a:p>
      </dgm:t>
    </dgm:pt>
    <dgm:pt modelId="{EC56D5C5-B4A0-4ED6-AAC0-7006910FA369}" type="sibTrans" cxnId="{03245B35-7D64-4C39-A44D-153C1CA6759C}">
      <dgm:prSet/>
      <dgm:spPr/>
      <dgm:t>
        <a:bodyPr/>
        <a:lstStyle/>
        <a:p>
          <a:endParaRPr lang="ru-RU"/>
        </a:p>
      </dgm:t>
    </dgm:pt>
    <dgm:pt modelId="{920271C3-99E8-450A-9542-9901735F0BB8}">
      <dgm:prSet phldrT="[Текст]"/>
      <dgm:spPr>
        <a:solidFill>
          <a:schemeClr val="accent3">
            <a:lumMod val="75000"/>
          </a:schemeClr>
        </a:solidFill>
      </dgm:spPr>
      <dgm:t>
        <a:bodyPr/>
        <a:lstStyle/>
        <a:p>
          <a:r>
            <a:rPr lang="uk-UA" noProof="0" dirty="0"/>
            <a:t>Деталізований зміст кожної теми з погляду на наявні ресурси</a:t>
          </a:r>
        </a:p>
      </dgm:t>
    </dgm:pt>
    <dgm:pt modelId="{C326951F-346B-4482-8C22-991BE7B97880}" type="parTrans" cxnId="{B60D1025-043B-4440-917A-DEF7FD1A80BF}">
      <dgm:prSet/>
      <dgm:spPr/>
      <dgm:t>
        <a:bodyPr/>
        <a:lstStyle/>
        <a:p>
          <a:endParaRPr lang="ru-RU"/>
        </a:p>
      </dgm:t>
    </dgm:pt>
    <dgm:pt modelId="{030DB386-EFA8-4EBF-9745-915161C67CF0}" type="sibTrans" cxnId="{B60D1025-043B-4440-917A-DEF7FD1A80BF}">
      <dgm:prSet/>
      <dgm:spPr/>
      <dgm:t>
        <a:bodyPr/>
        <a:lstStyle/>
        <a:p>
          <a:endParaRPr lang="ru-RU"/>
        </a:p>
      </dgm:t>
    </dgm:pt>
    <dgm:pt modelId="{1ED47D55-13D7-4ABA-B9BB-2346EC8F5412}">
      <dgm:prSet phldrT="[Текст]"/>
      <dgm:spPr>
        <a:solidFill>
          <a:schemeClr val="accent3">
            <a:lumMod val="75000"/>
          </a:schemeClr>
        </a:solidFill>
      </dgm:spPr>
      <dgm:t>
        <a:bodyPr/>
        <a:lstStyle/>
        <a:p>
          <a:r>
            <a:rPr lang="uk-UA" noProof="0" dirty="0"/>
            <a:t>Упорядкована система видів навчальної діяльності (більш доречна для конкретної теми</a:t>
          </a:r>
          <a:r>
            <a:rPr lang="ru-RU" dirty="0"/>
            <a:t>)</a:t>
          </a:r>
        </a:p>
      </dgm:t>
    </dgm:pt>
    <dgm:pt modelId="{8A71C928-3EAC-4DC7-8DDB-EB7B458F5449}" type="parTrans" cxnId="{AED2C853-9D6D-4383-87E6-3D243094B344}">
      <dgm:prSet/>
      <dgm:spPr/>
      <dgm:t>
        <a:bodyPr/>
        <a:lstStyle/>
        <a:p>
          <a:endParaRPr lang="ru-RU"/>
        </a:p>
      </dgm:t>
    </dgm:pt>
    <dgm:pt modelId="{19125993-0BB0-45EF-B06B-C09C3E8492C7}" type="sibTrans" cxnId="{AED2C853-9D6D-4383-87E6-3D243094B344}">
      <dgm:prSet/>
      <dgm:spPr/>
      <dgm:t>
        <a:bodyPr/>
        <a:lstStyle/>
        <a:p>
          <a:endParaRPr lang="ru-RU"/>
        </a:p>
      </dgm:t>
    </dgm:pt>
    <dgm:pt modelId="{0A5E1651-9AAE-42D4-8B2D-CA507DE15478}" type="pres">
      <dgm:prSet presAssocID="{F234D0FC-490B-4AF9-AF10-4328FC6501A6}" presName="Name0" presStyleCnt="0">
        <dgm:presLayoutVars>
          <dgm:chMax val="7"/>
          <dgm:chPref val="7"/>
          <dgm:dir/>
        </dgm:presLayoutVars>
      </dgm:prSet>
      <dgm:spPr/>
    </dgm:pt>
    <dgm:pt modelId="{7604CBED-477C-4B08-970D-2B9FCDF275A2}" type="pres">
      <dgm:prSet presAssocID="{F234D0FC-490B-4AF9-AF10-4328FC6501A6}" presName="Name1" presStyleCnt="0"/>
      <dgm:spPr/>
    </dgm:pt>
    <dgm:pt modelId="{479BF486-7DBE-427F-9181-F5C07B519B30}" type="pres">
      <dgm:prSet presAssocID="{F234D0FC-490B-4AF9-AF10-4328FC6501A6}" presName="cycle" presStyleCnt="0"/>
      <dgm:spPr/>
    </dgm:pt>
    <dgm:pt modelId="{25D77784-B0EB-43A4-A58E-C08A4ABEEFCC}" type="pres">
      <dgm:prSet presAssocID="{F234D0FC-490B-4AF9-AF10-4328FC6501A6}" presName="srcNode" presStyleLbl="node1" presStyleIdx="0" presStyleCnt="3"/>
      <dgm:spPr/>
    </dgm:pt>
    <dgm:pt modelId="{F345ED77-42EF-4051-9929-0C7B635A5E8C}" type="pres">
      <dgm:prSet presAssocID="{F234D0FC-490B-4AF9-AF10-4328FC6501A6}" presName="conn" presStyleLbl="parChTrans1D2" presStyleIdx="0" presStyleCnt="1"/>
      <dgm:spPr/>
    </dgm:pt>
    <dgm:pt modelId="{2DAD095A-8670-4F89-ADC5-644457A9812B}" type="pres">
      <dgm:prSet presAssocID="{F234D0FC-490B-4AF9-AF10-4328FC6501A6}" presName="extraNode" presStyleLbl="node1" presStyleIdx="0" presStyleCnt="3"/>
      <dgm:spPr/>
    </dgm:pt>
    <dgm:pt modelId="{71CA24A6-05DB-4593-93DF-35DCA08B2753}" type="pres">
      <dgm:prSet presAssocID="{F234D0FC-490B-4AF9-AF10-4328FC6501A6}" presName="dstNode" presStyleLbl="node1" presStyleIdx="0" presStyleCnt="3"/>
      <dgm:spPr/>
    </dgm:pt>
    <dgm:pt modelId="{8F9F7083-FDE0-40FC-B357-96C282B5BCF4}" type="pres">
      <dgm:prSet presAssocID="{8C62523D-798B-4604-AF5C-FA549252BBA8}" presName="text_1" presStyleLbl="node1" presStyleIdx="0" presStyleCnt="3">
        <dgm:presLayoutVars>
          <dgm:bulletEnabled val="1"/>
        </dgm:presLayoutVars>
      </dgm:prSet>
      <dgm:spPr/>
    </dgm:pt>
    <dgm:pt modelId="{9DBBCC09-5B7F-4989-83D7-6CFE166CFD0A}" type="pres">
      <dgm:prSet presAssocID="{8C62523D-798B-4604-AF5C-FA549252BBA8}" presName="accent_1" presStyleCnt="0"/>
      <dgm:spPr/>
    </dgm:pt>
    <dgm:pt modelId="{34954187-E181-4A31-AC88-ED558FA1424F}" type="pres">
      <dgm:prSet presAssocID="{8C62523D-798B-4604-AF5C-FA549252BBA8}" presName="accentRepeatNode" presStyleLbl="solidFgAcc1" presStyleIdx="0" presStyleCnt="3"/>
      <dgm:spPr/>
    </dgm:pt>
    <dgm:pt modelId="{29A53C3E-5E77-4126-B85F-135892330BE2}" type="pres">
      <dgm:prSet presAssocID="{920271C3-99E8-450A-9542-9901735F0BB8}" presName="text_2" presStyleLbl="node1" presStyleIdx="1" presStyleCnt="3">
        <dgm:presLayoutVars>
          <dgm:bulletEnabled val="1"/>
        </dgm:presLayoutVars>
      </dgm:prSet>
      <dgm:spPr/>
    </dgm:pt>
    <dgm:pt modelId="{59DABEDE-31BF-410C-9853-0335703FFAE1}" type="pres">
      <dgm:prSet presAssocID="{920271C3-99E8-450A-9542-9901735F0BB8}" presName="accent_2" presStyleCnt="0"/>
      <dgm:spPr/>
    </dgm:pt>
    <dgm:pt modelId="{D7F27DF9-A7AC-4D03-8DCE-4E9DAD979FC3}" type="pres">
      <dgm:prSet presAssocID="{920271C3-99E8-450A-9542-9901735F0BB8}" presName="accentRepeatNode" presStyleLbl="solidFgAcc1" presStyleIdx="1" presStyleCnt="3"/>
      <dgm:spPr/>
    </dgm:pt>
    <dgm:pt modelId="{0DDF1C27-D551-410D-831B-D089AC143033}" type="pres">
      <dgm:prSet presAssocID="{1ED47D55-13D7-4ABA-B9BB-2346EC8F5412}" presName="text_3" presStyleLbl="node1" presStyleIdx="2" presStyleCnt="3">
        <dgm:presLayoutVars>
          <dgm:bulletEnabled val="1"/>
        </dgm:presLayoutVars>
      </dgm:prSet>
      <dgm:spPr/>
    </dgm:pt>
    <dgm:pt modelId="{155A75C6-0E79-4742-9E5C-3DF4802B3D98}" type="pres">
      <dgm:prSet presAssocID="{1ED47D55-13D7-4ABA-B9BB-2346EC8F5412}" presName="accent_3" presStyleCnt="0"/>
      <dgm:spPr/>
    </dgm:pt>
    <dgm:pt modelId="{67470E96-DAD9-4531-836D-54DADB920AB9}" type="pres">
      <dgm:prSet presAssocID="{1ED47D55-13D7-4ABA-B9BB-2346EC8F5412}" presName="accentRepeatNode" presStyleLbl="solidFgAcc1" presStyleIdx="2" presStyleCnt="3"/>
      <dgm:spPr/>
    </dgm:pt>
  </dgm:ptLst>
  <dgm:cxnLst>
    <dgm:cxn modelId="{B027B21C-B6EA-4D0B-A70C-1E517F4BBD37}" type="presOf" srcId="{1ED47D55-13D7-4ABA-B9BB-2346EC8F5412}" destId="{0DDF1C27-D551-410D-831B-D089AC143033}" srcOrd="0" destOrd="0" presId="urn:microsoft.com/office/officeart/2008/layout/VerticalCurvedList"/>
    <dgm:cxn modelId="{B60D1025-043B-4440-917A-DEF7FD1A80BF}" srcId="{F234D0FC-490B-4AF9-AF10-4328FC6501A6}" destId="{920271C3-99E8-450A-9542-9901735F0BB8}" srcOrd="1" destOrd="0" parTransId="{C326951F-346B-4482-8C22-991BE7B97880}" sibTransId="{030DB386-EFA8-4EBF-9745-915161C67CF0}"/>
    <dgm:cxn modelId="{03245B35-7D64-4C39-A44D-153C1CA6759C}" srcId="{F234D0FC-490B-4AF9-AF10-4328FC6501A6}" destId="{8C62523D-798B-4604-AF5C-FA549252BBA8}" srcOrd="0" destOrd="0" parTransId="{F6831919-A33F-4964-A627-1FC730D5632A}" sibTransId="{EC56D5C5-B4A0-4ED6-AAC0-7006910FA369}"/>
    <dgm:cxn modelId="{55D23C38-B202-42A6-840F-D7D839555E99}" type="presOf" srcId="{EC56D5C5-B4A0-4ED6-AAC0-7006910FA369}" destId="{F345ED77-42EF-4051-9929-0C7B635A5E8C}" srcOrd="0" destOrd="0" presId="urn:microsoft.com/office/officeart/2008/layout/VerticalCurvedList"/>
    <dgm:cxn modelId="{8617E043-887E-4382-9CB5-4AF5BAB29FEB}" type="presOf" srcId="{8C62523D-798B-4604-AF5C-FA549252BBA8}" destId="{8F9F7083-FDE0-40FC-B357-96C282B5BCF4}" srcOrd="0" destOrd="0" presId="urn:microsoft.com/office/officeart/2008/layout/VerticalCurvedList"/>
    <dgm:cxn modelId="{3205776C-A510-4580-B177-402F4495CE76}" type="presOf" srcId="{F234D0FC-490B-4AF9-AF10-4328FC6501A6}" destId="{0A5E1651-9AAE-42D4-8B2D-CA507DE15478}" srcOrd="0" destOrd="0" presId="urn:microsoft.com/office/officeart/2008/layout/VerticalCurvedList"/>
    <dgm:cxn modelId="{AED2C853-9D6D-4383-87E6-3D243094B344}" srcId="{F234D0FC-490B-4AF9-AF10-4328FC6501A6}" destId="{1ED47D55-13D7-4ABA-B9BB-2346EC8F5412}" srcOrd="2" destOrd="0" parTransId="{8A71C928-3EAC-4DC7-8DDB-EB7B458F5449}" sibTransId="{19125993-0BB0-45EF-B06B-C09C3E8492C7}"/>
    <dgm:cxn modelId="{CAD56EE2-6DEF-4CEF-AA89-C2CAD31B14D2}" type="presOf" srcId="{920271C3-99E8-450A-9542-9901735F0BB8}" destId="{29A53C3E-5E77-4126-B85F-135892330BE2}" srcOrd="0" destOrd="0" presId="urn:microsoft.com/office/officeart/2008/layout/VerticalCurvedList"/>
    <dgm:cxn modelId="{B569B05A-0721-4EE8-AE53-44DB2AD4EC0B}" type="presParOf" srcId="{0A5E1651-9AAE-42D4-8B2D-CA507DE15478}" destId="{7604CBED-477C-4B08-970D-2B9FCDF275A2}" srcOrd="0" destOrd="0" presId="urn:microsoft.com/office/officeart/2008/layout/VerticalCurvedList"/>
    <dgm:cxn modelId="{D8056F2C-98EA-43EC-B774-B3D7A0351E0B}" type="presParOf" srcId="{7604CBED-477C-4B08-970D-2B9FCDF275A2}" destId="{479BF486-7DBE-427F-9181-F5C07B519B30}" srcOrd="0" destOrd="0" presId="urn:microsoft.com/office/officeart/2008/layout/VerticalCurvedList"/>
    <dgm:cxn modelId="{EAF7D861-F12B-401D-8B16-F8017CB1EE4E}" type="presParOf" srcId="{479BF486-7DBE-427F-9181-F5C07B519B30}" destId="{25D77784-B0EB-43A4-A58E-C08A4ABEEFCC}" srcOrd="0" destOrd="0" presId="urn:microsoft.com/office/officeart/2008/layout/VerticalCurvedList"/>
    <dgm:cxn modelId="{210E73DA-7456-461D-ACF0-04080C07CC0F}" type="presParOf" srcId="{479BF486-7DBE-427F-9181-F5C07B519B30}" destId="{F345ED77-42EF-4051-9929-0C7B635A5E8C}" srcOrd="1" destOrd="0" presId="urn:microsoft.com/office/officeart/2008/layout/VerticalCurvedList"/>
    <dgm:cxn modelId="{BCDE22B4-1D39-47E1-A632-76D621D5006A}" type="presParOf" srcId="{479BF486-7DBE-427F-9181-F5C07B519B30}" destId="{2DAD095A-8670-4F89-ADC5-644457A9812B}" srcOrd="2" destOrd="0" presId="urn:microsoft.com/office/officeart/2008/layout/VerticalCurvedList"/>
    <dgm:cxn modelId="{D4335782-8DA5-4BB0-953F-5A18111DD705}" type="presParOf" srcId="{479BF486-7DBE-427F-9181-F5C07B519B30}" destId="{71CA24A6-05DB-4593-93DF-35DCA08B2753}" srcOrd="3" destOrd="0" presId="urn:microsoft.com/office/officeart/2008/layout/VerticalCurvedList"/>
    <dgm:cxn modelId="{555F02E2-77A1-4CC3-A511-D84A64CFB277}" type="presParOf" srcId="{7604CBED-477C-4B08-970D-2B9FCDF275A2}" destId="{8F9F7083-FDE0-40FC-B357-96C282B5BCF4}" srcOrd="1" destOrd="0" presId="urn:microsoft.com/office/officeart/2008/layout/VerticalCurvedList"/>
    <dgm:cxn modelId="{5AA13A76-8841-41A7-B20B-2DC40E45C2F8}" type="presParOf" srcId="{7604CBED-477C-4B08-970D-2B9FCDF275A2}" destId="{9DBBCC09-5B7F-4989-83D7-6CFE166CFD0A}" srcOrd="2" destOrd="0" presId="urn:microsoft.com/office/officeart/2008/layout/VerticalCurvedList"/>
    <dgm:cxn modelId="{8B5429D8-64EE-448A-95F6-A924304F0FAE}" type="presParOf" srcId="{9DBBCC09-5B7F-4989-83D7-6CFE166CFD0A}" destId="{34954187-E181-4A31-AC88-ED558FA1424F}" srcOrd="0" destOrd="0" presId="urn:microsoft.com/office/officeart/2008/layout/VerticalCurvedList"/>
    <dgm:cxn modelId="{467A9089-52AC-450E-98EB-5434D8AF786F}" type="presParOf" srcId="{7604CBED-477C-4B08-970D-2B9FCDF275A2}" destId="{29A53C3E-5E77-4126-B85F-135892330BE2}" srcOrd="3" destOrd="0" presId="urn:microsoft.com/office/officeart/2008/layout/VerticalCurvedList"/>
    <dgm:cxn modelId="{5C6CC713-96DB-479C-A45E-8E740870BBAF}" type="presParOf" srcId="{7604CBED-477C-4B08-970D-2B9FCDF275A2}" destId="{59DABEDE-31BF-410C-9853-0335703FFAE1}" srcOrd="4" destOrd="0" presId="urn:microsoft.com/office/officeart/2008/layout/VerticalCurvedList"/>
    <dgm:cxn modelId="{66BEED24-8D26-4C86-894F-C84B85F51BAD}" type="presParOf" srcId="{59DABEDE-31BF-410C-9853-0335703FFAE1}" destId="{D7F27DF9-A7AC-4D03-8DCE-4E9DAD979FC3}" srcOrd="0" destOrd="0" presId="urn:microsoft.com/office/officeart/2008/layout/VerticalCurvedList"/>
    <dgm:cxn modelId="{83AE1E59-C72E-4C6F-85A9-342D1923B5BE}" type="presParOf" srcId="{7604CBED-477C-4B08-970D-2B9FCDF275A2}" destId="{0DDF1C27-D551-410D-831B-D089AC143033}" srcOrd="5" destOrd="0" presId="urn:microsoft.com/office/officeart/2008/layout/VerticalCurvedList"/>
    <dgm:cxn modelId="{D9A82346-0ED6-48BA-9AAD-44A5E49B2359}" type="presParOf" srcId="{7604CBED-477C-4B08-970D-2B9FCDF275A2}" destId="{155A75C6-0E79-4742-9E5C-3DF4802B3D98}" srcOrd="6" destOrd="0" presId="urn:microsoft.com/office/officeart/2008/layout/VerticalCurvedList"/>
    <dgm:cxn modelId="{074EB4BA-37FD-40D2-9E25-158FC8BA5F8A}" type="presParOf" srcId="{155A75C6-0E79-4742-9E5C-3DF4802B3D98}" destId="{67470E96-DAD9-4531-836D-54DADB920AB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3E26F-1B7F-4D12-8F87-5A7AE57C4DD7}">
      <dsp:nvSpPr>
        <dsp:cNvPr id="0" name=""/>
        <dsp:cNvSpPr/>
      </dsp:nvSpPr>
      <dsp:spPr>
        <a:xfrm>
          <a:off x="3241719" y="1880301"/>
          <a:ext cx="1384145" cy="869449"/>
        </a:xfrm>
        <a:custGeom>
          <a:avLst/>
          <a:gdLst/>
          <a:ahLst/>
          <a:cxnLst/>
          <a:rect l="0" t="0" r="0" b="0"/>
          <a:pathLst>
            <a:path>
              <a:moveTo>
                <a:pt x="0" y="0"/>
              </a:moveTo>
              <a:lnTo>
                <a:pt x="692072" y="0"/>
              </a:lnTo>
              <a:lnTo>
                <a:pt x="692072" y="869449"/>
              </a:lnTo>
              <a:lnTo>
                <a:pt x="1384145" y="8694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892928" y="2274162"/>
        <a:ext cx="81728" cy="81728"/>
      </dsp:txXfrm>
    </dsp:sp>
    <dsp:sp modelId="{B7CE74B0-2914-4093-A449-CA956BE9C1C5}">
      <dsp:nvSpPr>
        <dsp:cNvPr id="0" name=""/>
        <dsp:cNvSpPr/>
      </dsp:nvSpPr>
      <dsp:spPr>
        <a:xfrm>
          <a:off x="3241719" y="1786526"/>
          <a:ext cx="1384145" cy="93775"/>
        </a:xfrm>
        <a:custGeom>
          <a:avLst/>
          <a:gdLst/>
          <a:ahLst/>
          <a:cxnLst/>
          <a:rect l="0" t="0" r="0" b="0"/>
          <a:pathLst>
            <a:path>
              <a:moveTo>
                <a:pt x="0" y="93775"/>
              </a:moveTo>
              <a:lnTo>
                <a:pt x="692072" y="93775"/>
              </a:lnTo>
              <a:lnTo>
                <a:pt x="692072" y="0"/>
              </a:lnTo>
              <a:lnTo>
                <a:pt x="138414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899109" y="1798730"/>
        <a:ext cx="69365" cy="69365"/>
      </dsp:txXfrm>
    </dsp:sp>
    <dsp:sp modelId="{349729A7-3076-4340-B0ED-587450465994}">
      <dsp:nvSpPr>
        <dsp:cNvPr id="0" name=""/>
        <dsp:cNvSpPr/>
      </dsp:nvSpPr>
      <dsp:spPr>
        <a:xfrm>
          <a:off x="3241719" y="966616"/>
          <a:ext cx="1380333" cy="913684"/>
        </a:xfrm>
        <a:custGeom>
          <a:avLst/>
          <a:gdLst/>
          <a:ahLst/>
          <a:cxnLst/>
          <a:rect l="0" t="0" r="0" b="0"/>
          <a:pathLst>
            <a:path>
              <a:moveTo>
                <a:pt x="0" y="913684"/>
              </a:moveTo>
              <a:lnTo>
                <a:pt x="690166" y="913684"/>
              </a:lnTo>
              <a:lnTo>
                <a:pt x="690166" y="0"/>
              </a:lnTo>
              <a:lnTo>
                <a:pt x="138033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890502" y="1382075"/>
        <a:ext cx="82766" cy="82766"/>
      </dsp:txXfrm>
    </dsp:sp>
    <dsp:sp modelId="{1623F2BF-43F2-4ABF-8B1E-E09FC15600B9}">
      <dsp:nvSpPr>
        <dsp:cNvPr id="0" name=""/>
        <dsp:cNvSpPr/>
      </dsp:nvSpPr>
      <dsp:spPr>
        <a:xfrm>
          <a:off x="940015" y="1098611"/>
          <a:ext cx="3040029" cy="1563379"/>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endParaRPr lang="uk-UA" sz="2400" b="1" kern="1200" noProof="0" dirty="0"/>
        </a:p>
        <a:p>
          <a:pPr marL="0" lvl="0" indent="0" algn="ctr" defTabSz="1066800">
            <a:lnSpc>
              <a:spcPct val="100000"/>
            </a:lnSpc>
            <a:spcBef>
              <a:spcPct val="0"/>
            </a:spcBef>
            <a:spcAft>
              <a:spcPts val="0"/>
            </a:spcAft>
            <a:buNone/>
          </a:pPr>
          <a:endParaRPr lang="uk-UA" sz="2400" b="1" kern="1200" noProof="0" dirty="0"/>
        </a:p>
        <a:p>
          <a:pPr marL="0" lvl="0" indent="0" algn="ctr" defTabSz="1066800">
            <a:lnSpc>
              <a:spcPct val="100000"/>
            </a:lnSpc>
            <a:spcBef>
              <a:spcPct val="0"/>
            </a:spcBef>
            <a:spcAft>
              <a:spcPts val="0"/>
            </a:spcAft>
            <a:buNone/>
          </a:pPr>
          <a:r>
            <a:rPr lang="uk-UA" sz="2400" b="1" kern="1200" noProof="0" dirty="0"/>
            <a:t>Очікувані результати</a:t>
          </a:r>
        </a:p>
        <a:p>
          <a:pPr marL="0" lvl="0" indent="0" algn="ctr" defTabSz="1066800">
            <a:lnSpc>
              <a:spcPct val="100000"/>
            </a:lnSpc>
            <a:spcBef>
              <a:spcPct val="0"/>
            </a:spcBef>
            <a:spcAft>
              <a:spcPts val="0"/>
            </a:spcAft>
            <a:buNone/>
          </a:pPr>
          <a:r>
            <a:rPr lang="uk-UA" sz="2400" b="1" kern="1200" noProof="0" dirty="0"/>
            <a:t>Пропонований зміст</a:t>
          </a:r>
        </a:p>
        <a:p>
          <a:pPr marL="0" lvl="0" indent="0" algn="ctr" defTabSz="1066800">
            <a:lnSpc>
              <a:spcPct val="100000"/>
            </a:lnSpc>
            <a:spcBef>
              <a:spcPct val="0"/>
            </a:spcBef>
            <a:spcAft>
              <a:spcPts val="0"/>
            </a:spcAft>
            <a:buNone/>
          </a:pPr>
          <a:r>
            <a:rPr lang="uk-UA" sz="2400" b="1" kern="1200" noProof="0" dirty="0"/>
            <a:t>Види навчальної діяльності</a:t>
          </a:r>
        </a:p>
        <a:p>
          <a:pPr marL="0" lvl="0" indent="0" algn="ctr" defTabSz="1066800">
            <a:lnSpc>
              <a:spcPct val="90000"/>
            </a:lnSpc>
            <a:spcBef>
              <a:spcPct val="0"/>
            </a:spcBef>
            <a:spcAft>
              <a:spcPct val="35000"/>
            </a:spcAft>
            <a:buNone/>
          </a:pPr>
          <a:endParaRPr lang="ru-RU" sz="2000" kern="1200" dirty="0"/>
        </a:p>
        <a:p>
          <a:pPr marL="0" lvl="0" indent="0" algn="ctr" defTabSz="1066800">
            <a:lnSpc>
              <a:spcPct val="90000"/>
            </a:lnSpc>
            <a:spcBef>
              <a:spcPct val="0"/>
            </a:spcBef>
            <a:spcAft>
              <a:spcPct val="35000"/>
            </a:spcAft>
            <a:buNone/>
          </a:pPr>
          <a:endParaRPr lang="ru-RU" sz="2000" kern="1200" dirty="0"/>
        </a:p>
      </dsp:txBody>
      <dsp:txXfrm>
        <a:off x="940015" y="1098611"/>
        <a:ext cx="3040029" cy="1563379"/>
      </dsp:txXfrm>
    </dsp:sp>
    <dsp:sp modelId="{47B0C3D7-AC6E-473A-969F-782E94B34527}">
      <dsp:nvSpPr>
        <dsp:cNvPr id="0" name=""/>
        <dsp:cNvSpPr/>
      </dsp:nvSpPr>
      <dsp:spPr>
        <a:xfrm>
          <a:off x="4622053" y="610057"/>
          <a:ext cx="2927463" cy="71311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noProof="0" dirty="0">
              <a:latin typeface="Arial" panose="020B0604020202020204" pitchFamily="34" charset="0"/>
              <a:cs typeface="Arial" panose="020B0604020202020204" pitchFamily="34" charset="0"/>
            </a:rPr>
            <a:t>Результати навчання за темами, часові межи вивчення тем</a:t>
          </a:r>
        </a:p>
      </dsp:txBody>
      <dsp:txXfrm>
        <a:off x="4622053" y="610057"/>
        <a:ext cx="2927463" cy="713119"/>
      </dsp:txXfrm>
    </dsp:sp>
    <dsp:sp modelId="{B7479EEB-5A31-4A8C-AB84-BB6EB2BC6C51}">
      <dsp:nvSpPr>
        <dsp:cNvPr id="0" name=""/>
        <dsp:cNvSpPr/>
      </dsp:nvSpPr>
      <dsp:spPr>
        <a:xfrm>
          <a:off x="4625865" y="1429966"/>
          <a:ext cx="2982102" cy="71311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noProof="0" dirty="0">
              <a:latin typeface="Arial" panose="020B0604020202020204" pitchFamily="34" charset="0"/>
              <a:cs typeface="Arial" panose="020B0604020202020204" pitchFamily="34" charset="0"/>
            </a:rPr>
            <a:t>Деталізований зміст кожної теми</a:t>
          </a:r>
        </a:p>
      </dsp:txBody>
      <dsp:txXfrm>
        <a:off x="4625865" y="1429966"/>
        <a:ext cx="2982102" cy="713119"/>
      </dsp:txXfrm>
    </dsp:sp>
    <dsp:sp modelId="{1D5EEFD8-EDBE-4D6B-BB79-AC1A5B320C3F}">
      <dsp:nvSpPr>
        <dsp:cNvPr id="0" name=""/>
        <dsp:cNvSpPr/>
      </dsp:nvSpPr>
      <dsp:spPr>
        <a:xfrm>
          <a:off x="4625865" y="2393191"/>
          <a:ext cx="3058308" cy="71311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noProof="0" dirty="0">
              <a:latin typeface="Arial" panose="020B0604020202020204" pitchFamily="34" charset="0"/>
              <a:cs typeface="Arial" panose="020B0604020202020204" pitchFamily="34" charset="0"/>
            </a:rPr>
            <a:t>Упорядкована система видів навчальної діяльності для кожної теми</a:t>
          </a:r>
        </a:p>
      </dsp:txBody>
      <dsp:txXfrm>
        <a:off x="4625865" y="2393191"/>
        <a:ext cx="3058308" cy="713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5ED77-42EF-4051-9929-0C7B635A5E8C}">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9F7083-FDE0-40FC-B357-96C282B5BCF4}">
      <dsp:nvSpPr>
        <dsp:cNvPr id="0" name=""/>
        <dsp:cNvSpPr/>
      </dsp:nvSpPr>
      <dsp:spPr>
        <a:xfrm>
          <a:off x="752110" y="541866"/>
          <a:ext cx="7301111" cy="1083733"/>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uk-UA" sz="2400" kern="1200" noProof="0" dirty="0"/>
            <a:t>Визначення кількості годин на певну </a:t>
          </a:r>
          <a:r>
            <a:rPr lang="ru-RU" sz="2400" kern="1200" dirty="0"/>
            <a:t>тему</a:t>
          </a:r>
        </a:p>
      </dsp:txBody>
      <dsp:txXfrm>
        <a:off x="752110" y="541866"/>
        <a:ext cx="7301111" cy="1083733"/>
      </dsp:txXfrm>
    </dsp:sp>
    <dsp:sp modelId="{34954187-E181-4A31-AC88-ED558FA1424F}">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53C3E-5E77-4126-B85F-135892330BE2}">
      <dsp:nvSpPr>
        <dsp:cNvPr id="0" name=""/>
        <dsp:cNvSpPr/>
      </dsp:nvSpPr>
      <dsp:spPr>
        <a:xfrm>
          <a:off x="1146048" y="2167466"/>
          <a:ext cx="6907174" cy="1083733"/>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uk-UA" sz="2400" kern="1200" noProof="0" dirty="0"/>
            <a:t>Деталізований зміст кожної теми з погляду на наявні ресурси</a:t>
          </a:r>
        </a:p>
      </dsp:txBody>
      <dsp:txXfrm>
        <a:off x="1146048" y="2167466"/>
        <a:ext cx="6907174" cy="1083733"/>
      </dsp:txXfrm>
    </dsp:sp>
    <dsp:sp modelId="{D7F27DF9-A7AC-4D03-8DCE-4E9DAD979FC3}">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F1C27-D551-410D-831B-D089AC143033}">
      <dsp:nvSpPr>
        <dsp:cNvPr id="0" name=""/>
        <dsp:cNvSpPr/>
      </dsp:nvSpPr>
      <dsp:spPr>
        <a:xfrm>
          <a:off x="752110" y="3793066"/>
          <a:ext cx="7301111" cy="1083733"/>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uk-UA" sz="2400" kern="1200" noProof="0" dirty="0"/>
            <a:t>Упорядкована система видів навчальної діяльності (більш доречна для конкретної теми</a:t>
          </a:r>
          <a:r>
            <a:rPr lang="ru-RU" sz="2400" kern="1200" dirty="0"/>
            <a:t>)</a:t>
          </a:r>
        </a:p>
      </dsp:txBody>
      <dsp:txXfrm>
        <a:off x="752110" y="3793066"/>
        <a:ext cx="7301111" cy="1083733"/>
      </dsp:txXfrm>
    </dsp:sp>
    <dsp:sp modelId="{67470E96-DAD9-4531-836D-54DADB920AB9}">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748270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14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a073618e6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2746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560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365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98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516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155b41498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155b41498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50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a073618e60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a073618e60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458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222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39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11c3728c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111c3728c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3950625" y="1583975"/>
            <a:ext cx="7533000" cy="3011100"/>
          </a:xfrm>
          <a:prstGeom prst="rect">
            <a:avLst/>
          </a:prstGeom>
        </p:spPr>
        <p:txBody>
          <a:bodyPr spcFirstLastPara="1" wrap="square" lIns="121900" tIns="121900" rIns="121900" bIns="121900"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18" name="Google Shape;18;p2"/>
          <p:cNvSpPr txBox="1">
            <a:spLocks noGrp="1"/>
          </p:cNvSpPr>
          <p:nvPr>
            <p:ph type="subTitle" idx="1"/>
          </p:nvPr>
        </p:nvSpPr>
        <p:spPr>
          <a:xfrm>
            <a:off x="3962030" y="4724699"/>
            <a:ext cx="7545900" cy="717900"/>
          </a:xfrm>
          <a:prstGeom prst="rect">
            <a:avLst/>
          </a:prstGeom>
        </p:spPr>
        <p:txBody>
          <a:bodyPr spcFirstLastPara="1" wrap="square" lIns="121900" tIns="121900" rIns="121900" bIns="121900" anchor="t" anchorCtr="0">
            <a:noAutofit/>
          </a:bodyPr>
          <a:lstStyle>
            <a:lvl1pPr lvl="0">
              <a:spcBef>
                <a:spcPts val="0"/>
              </a:spcBef>
              <a:spcAft>
                <a:spcPts val="0"/>
              </a:spcAft>
              <a:buSzPts val="19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grpSp>
        <p:nvGrpSpPr>
          <p:cNvPr id="19" name="Google Shape;19;p2"/>
          <p:cNvGrpSpPr/>
          <p:nvPr/>
        </p:nvGrpSpPr>
        <p:grpSpPr>
          <a:xfrm>
            <a:off x="-54499" y="-76200"/>
            <a:ext cx="3603418" cy="378199"/>
            <a:chOff x="0" y="-6055"/>
            <a:chExt cx="3704552" cy="598985"/>
          </a:xfrm>
        </p:grpSpPr>
        <p:sp>
          <p:nvSpPr>
            <p:cNvPr id="20" name="Google Shape;20;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 name="Google Shape;21;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 name="Google Shape;22;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3" name="Google Shape;23;p2"/>
            <p:cNvGrpSpPr/>
            <p:nvPr/>
          </p:nvGrpSpPr>
          <p:grpSpPr>
            <a:xfrm>
              <a:off x="0" y="-6055"/>
              <a:ext cx="3704552" cy="598985"/>
              <a:chOff x="3742379" y="351227"/>
              <a:chExt cx="3704552" cy="598985"/>
            </a:xfrm>
          </p:grpSpPr>
          <p:pic>
            <p:nvPicPr>
              <p:cNvPr id="24" name="Google Shape;24;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25" name="Google Shape;25;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26" name="Google Shape;26;p2"/>
          <p:cNvGrpSpPr/>
          <p:nvPr/>
        </p:nvGrpSpPr>
        <p:grpSpPr>
          <a:xfrm>
            <a:off x="-359300" y="244390"/>
            <a:ext cx="3603418" cy="378199"/>
            <a:chOff x="0" y="-6055"/>
            <a:chExt cx="3704552" cy="598985"/>
          </a:xfrm>
        </p:grpSpPr>
        <p:sp>
          <p:nvSpPr>
            <p:cNvPr id="27" name="Google Shape;27;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 name="Google Shape;28;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 name="Google Shape;29;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0" name="Google Shape;30;p2"/>
            <p:cNvGrpSpPr/>
            <p:nvPr/>
          </p:nvGrpSpPr>
          <p:grpSpPr>
            <a:xfrm>
              <a:off x="0" y="-6055"/>
              <a:ext cx="3704552" cy="598985"/>
              <a:chOff x="3742379" y="351227"/>
              <a:chExt cx="3704552" cy="598985"/>
            </a:xfrm>
          </p:grpSpPr>
          <p:pic>
            <p:nvPicPr>
              <p:cNvPr id="31" name="Google Shape;31;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2" name="Google Shape;32;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3" name="Google Shape;33;p2"/>
          <p:cNvGrpSpPr/>
          <p:nvPr/>
        </p:nvGrpSpPr>
        <p:grpSpPr>
          <a:xfrm>
            <a:off x="-54499" y="585607"/>
            <a:ext cx="3603418" cy="378199"/>
            <a:chOff x="0" y="-6055"/>
            <a:chExt cx="3704552" cy="598985"/>
          </a:xfrm>
        </p:grpSpPr>
        <p:sp>
          <p:nvSpPr>
            <p:cNvPr id="34" name="Google Shape;34;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 name="Google Shape;35;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 name="Google Shape;36;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7" name="Google Shape;37;p2"/>
            <p:cNvGrpSpPr/>
            <p:nvPr/>
          </p:nvGrpSpPr>
          <p:grpSpPr>
            <a:xfrm>
              <a:off x="0" y="-6055"/>
              <a:ext cx="3704552" cy="598985"/>
              <a:chOff x="3742379" y="351227"/>
              <a:chExt cx="3704552" cy="598985"/>
            </a:xfrm>
          </p:grpSpPr>
          <p:pic>
            <p:nvPicPr>
              <p:cNvPr id="38" name="Google Shape;38;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9" name="Google Shape;39;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0" name="Google Shape;40;p2"/>
          <p:cNvGrpSpPr/>
          <p:nvPr/>
        </p:nvGrpSpPr>
        <p:grpSpPr>
          <a:xfrm>
            <a:off x="-283099" y="957767"/>
            <a:ext cx="3603418" cy="378199"/>
            <a:chOff x="0" y="-6055"/>
            <a:chExt cx="3704552" cy="598985"/>
          </a:xfrm>
        </p:grpSpPr>
        <p:sp>
          <p:nvSpPr>
            <p:cNvPr id="41" name="Google Shape;41;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 name="Google Shape;42;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 name="Google Shape;43;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4" name="Google Shape;44;p2"/>
            <p:cNvGrpSpPr/>
            <p:nvPr/>
          </p:nvGrpSpPr>
          <p:grpSpPr>
            <a:xfrm>
              <a:off x="0" y="-6055"/>
              <a:ext cx="3704552" cy="598985"/>
              <a:chOff x="3742379" y="351227"/>
              <a:chExt cx="3704552" cy="598985"/>
            </a:xfrm>
          </p:grpSpPr>
          <p:pic>
            <p:nvPicPr>
              <p:cNvPr id="45" name="Google Shape;45;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6" name="Google Shape;46;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7" name="Google Shape;47;p2"/>
          <p:cNvGrpSpPr/>
          <p:nvPr/>
        </p:nvGrpSpPr>
        <p:grpSpPr>
          <a:xfrm>
            <a:off x="-54499" y="1316177"/>
            <a:ext cx="3603418" cy="376482"/>
            <a:chOff x="0" y="-6056"/>
            <a:chExt cx="3704552" cy="596265"/>
          </a:xfrm>
        </p:grpSpPr>
        <p:sp>
          <p:nvSpPr>
            <p:cNvPr id="48" name="Google Shape;48;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 name="Google Shape;49;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 name="Google Shape;50;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1" name="Google Shape;51;p2"/>
            <p:cNvGrpSpPr/>
            <p:nvPr/>
          </p:nvGrpSpPr>
          <p:grpSpPr>
            <a:xfrm>
              <a:off x="0" y="-6056"/>
              <a:ext cx="3704552" cy="596265"/>
              <a:chOff x="3742379" y="351226"/>
              <a:chExt cx="3704552" cy="596265"/>
            </a:xfrm>
          </p:grpSpPr>
          <p:pic>
            <p:nvPicPr>
              <p:cNvPr id="52" name="Google Shape;52;p2"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53" name="Google Shape;53;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4" name="Google Shape;54;p2"/>
          <p:cNvGrpSpPr/>
          <p:nvPr/>
        </p:nvGrpSpPr>
        <p:grpSpPr>
          <a:xfrm>
            <a:off x="-435499" y="1688334"/>
            <a:ext cx="3603418" cy="378199"/>
            <a:chOff x="0" y="-6055"/>
            <a:chExt cx="3704552" cy="598985"/>
          </a:xfrm>
        </p:grpSpPr>
        <p:sp>
          <p:nvSpPr>
            <p:cNvPr id="55" name="Google Shape;55;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 name="Google Shape;56;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 name="Google Shape;57;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8" name="Google Shape;58;p2"/>
            <p:cNvGrpSpPr/>
            <p:nvPr/>
          </p:nvGrpSpPr>
          <p:grpSpPr>
            <a:xfrm>
              <a:off x="0" y="-6055"/>
              <a:ext cx="3704552" cy="598985"/>
              <a:chOff x="3742379" y="351227"/>
              <a:chExt cx="3704552" cy="598985"/>
            </a:xfrm>
          </p:grpSpPr>
          <p:pic>
            <p:nvPicPr>
              <p:cNvPr id="59" name="Google Shape;59;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0" name="Google Shape;60;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1" name="Google Shape;61;p2"/>
          <p:cNvGrpSpPr/>
          <p:nvPr/>
        </p:nvGrpSpPr>
        <p:grpSpPr>
          <a:xfrm>
            <a:off x="-130698" y="2065651"/>
            <a:ext cx="3603418" cy="378199"/>
            <a:chOff x="0" y="-6055"/>
            <a:chExt cx="3704552" cy="598985"/>
          </a:xfrm>
        </p:grpSpPr>
        <p:sp>
          <p:nvSpPr>
            <p:cNvPr id="62" name="Google Shape;62;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 name="Google Shape;63;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 name="Google Shape;64;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5" name="Google Shape;65;p2"/>
            <p:cNvGrpSpPr/>
            <p:nvPr/>
          </p:nvGrpSpPr>
          <p:grpSpPr>
            <a:xfrm>
              <a:off x="0" y="-6055"/>
              <a:ext cx="3704552" cy="598985"/>
              <a:chOff x="3742379" y="351227"/>
              <a:chExt cx="3704552" cy="598985"/>
            </a:xfrm>
          </p:grpSpPr>
          <p:pic>
            <p:nvPicPr>
              <p:cNvPr id="66" name="Google Shape;66;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7" name="Google Shape;67;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8" name="Google Shape;68;p2"/>
          <p:cNvGrpSpPr/>
          <p:nvPr/>
        </p:nvGrpSpPr>
        <p:grpSpPr>
          <a:xfrm>
            <a:off x="-283099" y="2424057"/>
            <a:ext cx="3603418" cy="378199"/>
            <a:chOff x="0" y="-6055"/>
            <a:chExt cx="3704552" cy="598985"/>
          </a:xfrm>
        </p:grpSpPr>
        <p:sp>
          <p:nvSpPr>
            <p:cNvPr id="69" name="Google Shape;69;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 name="Google Shape;70;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 name="Google Shape;71;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2" name="Google Shape;72;p2"/>
            <p:cNvGrpSpPr/>
            <p:nvPr/>
          </p:nvGrpSpPr>
          <p:grpSpPr>
            <a:xfrm>
              <a:off x="0" y="-6055"/>
              <a:ext cx="3704552" cy="598985"/>
              <a:chOff x="3742379" y="351227"/>
              <a:chExt cx="3704552" cy="598985"/>
            </a:xfrm>
          </p:grpSpPr>
          <p:pic>
            <p:nvPicPr>
              <p:cNvPr id="73" name="Google Shape;73;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4" name="Google Shape;74;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5" name="Google Shape;75;p2"/>
          <p:cNvGrpSpPr/>
          <p:nvPr/>
        </p:nvGrpSpPr>
        <p:grpSpPr>
          <a:xfrm>
            <a:off x="-54499" y="2773870"/>
            <a:ext cx="3603418" cy="378199"/>
            <a:chOff x="0" y="-6055"/>
            <a:chExt cx="3704552" cy="598985"/>
          </a:xfrm>
        </p:grpSpPr>
        <p:sp>
          <p:nvSpPr>
            <p:cNvPr id="76" name="Google Shape;76;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 name="Google Shape;77;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9" name="Google Shape;79;p2"/>
            <p:cNvGrpSpPr/>
            <p:nvPr/>
          </p:nvGrpSpPr>
          <p:grpSpPr>
            <a:xfrm>
              <a:off x="0" y="-6055"/>
              <a:ext cx="3704552" cy="598985"/>
              <a:chOff x="3742379" y="351227"/>
              <a:chExt cx="3704552" cy="598985"/>
            </a:xfrm>
          </p:grpSpPr>
          <p:pic>
            <p:nvPicPr>
              <p:cNvPr id="80" name="Google Shape;80;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1" name="Google Shape;81;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2" name="Google Shape;82;p2"/>
          <p:cNvGrpSpPr/>
          <p:nvPr/>
        </p:nvGrpSpPr>
        <p:grpSpPr>
          <a:xfrm>
            <a:off x="-587900" y="3134857"/>
            <a:ext cx="3603418" cy="378199"/>
            <a:chOff x="0" y="-6055"/>
            <a:chExt cx="3704552" cy="598985"/>
          </a:xfrm>
        </p:grpSpPr>
        <p:sp>
          <p:nvSpPr>
            <p:cNvPr id="83" name="Google Shape;83;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 name="Google Shape;84;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6" name="Google Shape;86;p2"/>
            <p:cNvGrpSpPr/>
            <p:nvPr/>
          </p:nvGrpSpPr>
          <p:grpSpPr>
            <a:xfrm>
              <a:off x="0" y="-6055"/>
              <a:ext cx="3704552" cy="598985"/>
              <a:chOff x="3742379" y="351227"/>
              <a:chExt cx="3704552" cy="598985"/>
            </a:xfrm>
          </p:grpSpPr>
          <p:pic>
            <p:nvPicPr>
              <p:cNvPr id="87" name="Google Shape;87;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8" name="Google Shape;88;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9" name="Google Shape;89;p2"/>
          <p:cNvGrpSpPr/>
          <p:nvPr/>
        </p:nvGrpSpPr>
        <p:grpSpPr>
          <a:xfrm>
            <a:off x="-549800" y="3482089"/>
            <a:ext cx="3603418" cy="378199"/>
            <a:chOff x="0" y="-6055"/>
            <a:chExt cx="3704552" cy="598985"/>
          </a:xfrm>
        </p:grpSpPr>
        <p:sp>
          <p:nvSpPr>
            <p:cNvPr id="90" name="Google Shape;90;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 name="Google Shape;91;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 name="Google Shape;92;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3" name="Google Shape;93;p2"/>
            <p:cNvGrpSpPr/>
            <p:nvPr/>
          </p:nvGrpSpPr>
          <p:grpSpPr>
            <a:xfrm>
              <a:off x="0" y="-6055"/>
              <a:ext cx="3704552" cy="598985"/>
              <a:chOff x="3742379" y="351227"/>
              <a:chExt cx="3704552" cy="598985"/>
            </a:xfrm>
          </p:grpSpPr>
          <p:pic>
            <p:nvPicPr>
              <p:cNvPr id="94" name="Google Shape;94;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5" name="Google Shape;95;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6" name="Google Shape;96;p2"/>
          <p:cNvGrpSpPr/>
          <p:nvPr/>
        </p:nvGrpSpPr>
        <p:grpSpPr>
          <a:xfrm>
            <a:off x="-92599" y="3802679"/>
            <a:ext cx="3603418" cy="378199"/>
            <a:chOff x="0" y="-6055"/>
            <a:chExt cx="3704552" cy="598985"/>
          </a:xfrm>
        </p:grpSpPr>
        <p:sp>
          <p:nvSpPr>
            <p:cNvPr id="97" name="Google Shape;97;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0" name="Google Shape;100;p2"/>
            <p:cNvGrpSpPr/>
            <p:nvPr/>
          </p:nvGrpSpPr>
          <p:grpSpPr>
            <a:xfrm>
              <a:off x="0" y="-6055"/>
              <a:ext cx="3704552" cy="598985"/>
              <a:chOff x="3742379" y="351227"/>
              <a:chExt cx="3704552" cy="598985"/>
            </a:xfrm>
          </p:grpSpPr>
          <p:pic>
            <p:nvPicPr>
              <p:cNvPr id="101" name="Google Shape;101;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2" name="Google Shape;102;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3" name="Google Shape;103;p2"/>
          <p:cNvGrpSpPr/>
          <p:nvPr/>
        </p:nvGrpSpPr>
        <p:grpSpPr>
          <a:xfrm>
            <a:off x="-549800" y="4143896"/>
            <a:ext cx="3603418" cy="378199"/>
            <a:chOff x="0" y="-6055"/>
            <a:chExt cx="3704552" cy="598985"/>
          </a:xfrm>
        </p:grpSpPr>
        <p:sp>
          <p:nvSpPr>
            <p:cNvPr id="104" name="Google Shape;104;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7" name="Google Shape;107;p2"/>
            <p:cNvGrpSpPr/>
            <p:nvPr/>
          </p:nvGrpSpPr>
          <p:grpSpPr>
            <a:xfrm>
              <a:off x="0" y="-6055"/>
              <a:ext cx="3704552" cy="598985"/>
              <a:chOff x="3742379" y="351227"/>
              <a:chExt cx="3704552" cy="598985"/>
            </a:xfrm>
          </p:grpSpPr>
          <p:pic>
            <p:nvPicPr>
              <p:cNvPr id="108" name="Google Shape;108;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9" name="Google Shape;109;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10" name="Google Shape;110;p2"/>
          <p:cNvGrpSpPr/>
          <p:nvPr/>
        </p:nvGrpSpPr>
        <p:grpSpPr>
          <a:xfrm>
            <a:off x="-92599" y="4516056"/>
            <a:ext cx="3603418" cy="378199"/>
            <a:chOff x="0" y="-6055"/>
            <a:chExt cx="3704552" cy="598985"/>
          </a:xfrm>
        </p:grpSpPr>
        <p:sp>
          <p:nvSpPr>
            <p:cNvPr id="111" name="Google Shape;111;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2" name="Google Shape;112;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3" name="Google Shape;113;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4" name="Google Shape;114;p2"/>
            <p:cNvGrpSpPr/>
            <p:nvPr/>
          </p:nvGrpSpPr>
          <p:grpSpPr>
            <a:xfrm>
              <a:off x="0" y="-6055"/>
              <a:ext cx="3704552" cy="598985"/>
              <a:chOff x="3742379" y="351227"/>
              <a:chExt cx="3704552" cy="598985"/>
            </a:xfrm>
          </p:grpSpPr>
          <p:pic>
            <p:nvPicPr>
              <p:cNvPr id="115" name="Google Shape;115;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16" name="Google Shape;116;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17" name="Google Shape;117;p2"/>
          <p:cNvGrpSpPr/>
          <p:nvPr/>
        </p:nvGrpSpPr>
        <p:grpSpPr>
          <a:xfrm>
            <a:off x="-549800" y="4874466"/>
            <a:ext cx="3603418" cy="376482"/>
            <a:chOff x="0" y="-6056"/>
            <a:chExt cx="3704552" cy="596265"/>
          </a:xfrm>
        </p:grpSpPr>
        <p:sp>
          <p:nvSpPr>
            <p:cNvPr id="118" name="Google Shape;118;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9" name="Google Shape;119;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0" name="Google Shape;120;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1" name="Google Shape;121;p2"/>
            <p:cNvGrpSpPr/>
            <p:nvPr/>
          </p:nvGrpSpPr>
          <p:grpSpPr>
            <a:xfrm>
              <a:off x="0" y="-6056"/>
              <a:ext cx="3704552" cy="596265"/>
              <a:chOff x="3742379" y="351226"/>
              <a:chExt cx="3704552" cy="596265"/>
            </a:xfrm>
          </p:grpSpPr>
          <p:pic>
            <p:nvPicPr>
              <p:cNvPr id="122" name="Google Shape;122;p2"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23" name="Google Shape;123;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4" name="Google Shape;124;p2"/>
          <p:cNvGrpSpPr/>
          <p:nvPr/>
        </p:nvGrpSpPr>
        <p:grpSpPr>
          <a:xfrm>
            <a:off x="-244998" y="5246623"/>
            <a:ext cx="3603418" cy="378199"/>
            <a:chOff x="0" y="-6055"/>
            <a:chExt cx="3704552" cy="598985"/>
          </a:xfrm>
        </p:grpSpPr>
        <p:sp>
          <p:nvSpPr>
            <p:cNvPr id="125" name="Google Shape;125;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6" name="Google Shape;126;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7" name="Google Shape;127;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8" name="Google Shape;128;p2"/>
            <p:cNvGrpSpPr/>
            <p:nvPr/>
          </p:nvGrpSpPr>
          <p:grpSpPr>
            <a:xfrm>
              <a:off x="0" y="-6055"/>
              <a:ext cx="3704552" cy="598985"/>
              <a:chOff x="3742379" y="351227"/>
              <a:chExt cx="3704552" cy="598985"/>
            </a:xfrm>
          </p:grpSpPr>
          <p:pic>
            <p:nvPicPr>
              <p:cNvPr id="129" name="Google Shape;129;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0" name="Google Shape;130;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1" name="Google Shape;131;p2"/>
          <p:cNvGrpSpPr/>
          <p:nvPr/>
        </p:nvGrpSpPr>
        <p:grpSpPr>
          <a:xfrm>
            <a:off x="-625999" y="5623940"/>
            <a:ext cx="3603418" cy="378199"/>
            <a:chOff x="0" y="-6055"/>
            <a:chExt cx="3704552" cy="598985"/>
          </a:xfrm>
        </p:grpSpPr>
        <p:sp>
          <p:nvSpPr>
            <p:cNvPr id="132" name="Google Shape;132;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 name="Google Shape;133;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4" name="Google Shape;134;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5" name="Google Shape;135;p2"/>
            <p:cNvGrpSpPr/>
            <p:nvPr/>
          </p:nvGrpSpPr>
          <p:grpSpPr>
            <a:xfrm>
              <a:off x="0" y="-6055"/>
              <a:ext cx="3704552" cy="598985"/>
              <a:chOff x="3742379" y="351227"/>
              <a:chExt cx="3704552" cy="598985"/>
            </a:xfrm>
          </p:grpSpPr>
          <p:pic>
            <p:nvPicPr>
              <p:cNvPr id="136" name="Google Shape;136;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7" name="Google Shape;137;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8" name="Google Shape;138;p2"/>
          <p:cNvGrpSpPr/>
          <p:nvPr/>
        </p:nvGrpSpPr>
        <p:grpSpPr>
          <a:xfrm>
            <a:off x="-92599" y="5982346"/>
            <a:ext cx="3603418" cy="378199"/>
            <a:chOff x="0" y="-6055"/>
            <a:chExt cx="3704552" cy="598985"/>
          </a:xfrm>
        </p:grpSpPr>
        <p:sp>
          <p:nvSpPr>
            <p:cNvPr id="139" name="Google Shape;139;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0" name="Google Shape;140;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1" name="Google Shape;141;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2" name="Google Shape;142;p2"/>
            <p:cNvGrpSpPr/>
            <p:nvPr/>
          </p:nvGrpSpPr>
          <p:grpSpPr>
            <a:xfrm>
              <a:off x="0" y="-6055"/>
              <a:ext cx="3704552" cy="598985"/>
              <a:chOff x="3742379" y="351227"/>
              <a:chExt cx="3704552" cy="598985"/>
            </a:xfrm>
          </p:grpSpPr>
          <p:pic>
            <p:nvPicPr>
              <p:cNvPr id="143" name="Google Shape;143;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4" name="Google Shape;144;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5" name="Google Shape;145;p2"/>
          <p:cNvGrpSpPr/>
          <p:nvPr/>
        </p:nvGrpSpPr>
        <p:grpSpPr>
          <a:xfrm>
            <a:off x="-626000" y="6265121"/>
            <a:ext cx="3603418" cy="378199"/>
            <a:chOff x="0" y="-6055"/>
            <a:chExt cx="3704552" cy="598985"/>
          </a:xfrm>
        </p:grpSpPr>
        <p:sp>
          <p:nvSpPr>
            <p:cNvPr id="146" name="Google Shape;146;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7" name="Google Shape;147;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 name="Google Shape;148;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9" name="Google Shape;149;p2"/>
            <p:cNvGrpSpPr/>
            <p:nvPr/>
          </p:nvGrpSpPr>
          <p:grpSpPr>
            <a:xfrm>
              <a:off x="0" y="-6055"/>
              <a:ext cx="3704552" cy="598985"/>
              <a:chOff x="3742379" y="351227"/>
              <a:chExt cx="3704552" cy="598985"/>
            </a:xfrm>
          </p:grpSpPr>
          <p:pic>
            <p:nvPicPr>
              <p:cNvPr id="150" name="Google Shape;150;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51" name="Google Shape;151;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52" name="Google Shape;152;p2"/>
          <p:cNvGrpSpPr/>
          <p:nvPr/>
        </p:nvGrpSpPr>
        <p:grpSpPr>
          <a:xfrm>
            <a:off x="-359300" y="6612350"/>
            <a:ext cx="3603418" cy="378199"/>
            <a:chOff x="0" y="-6055"/>
            <a:chExt cx="3704552" cy="598985"/>
          </a:xfrm>
        </p:grpSpPr>
        <p:sp>
          <p:nvSpPr>
            <p:cNvPr id="153" name="Google Shape;153;p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4" name="Google Shape;154;p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5" name="Google Shape;155;p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56" name="Google Shape;156;p2"/>
            <p:cNvGrpSpPr/>
            <p:nvPr/>
          </p:nvGrpSpPr>
          <p:grpSpPr>
            <a:xfrm>
              <a:off x="0" y="-6055"/>
              <a:ext cx="3704552" cy="598985"/>
              <a:chOff x="3742379" y="351227"/>
              <a:chExt cx="3704552" cy="598985"/>
            </a:xfrm>
          </p:grpSpPr>
          <p:pic>
            <p:nvPicPr>
              <p:cNvPr id="157" name="Google Shape;157;p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58" name="Google Shape;158;p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v2">
  <p:cSld name="Table of Contents v2">
    <p:spTree>
      <p:nvGrpSpPr>
        <p:cNvPr id="1" name="Shape 307"/>
        <p:cNvGrpSpPr/>
        <p:nvPr/>
      </p:nvGrpSpPr>
      <p:grpSpPr>
        <a:xfrm>
          <a:off x="0" y="0"/>
          <a:ext cx="0" cy="0"/>
          <a:chOff x="0" y="0"/>
          <a:chExt cx="0" cy="0"/>
        </a:xfrm>
      </p:grpSpPr>
      <p:grpSp>
        <p:nvGrpSpPr>
          <p:cNvPr id="308" name="Google Shape;308;p7"/>
          <p:cNvGrpSpPr/>
          <p:nvPr/>
        </p:nvGrpSpPr>
        <p:grpSpPr>
          <a:xfrm>
            <a:off x="409333" y="876437"/>
            <a:ext cx="297786" cy="7023363"/>
            <a:chOff x="1678831" y="462018"/>
            <a:chExt cx="347677" cy="7023363"/>
          </a:xfrm>
        </p:grpSpPr>
        <p:sp>
          <p:nvSpPr>
            <p:cNvPr id="309" name="Google Shape;309;p7"/>
            <p:cNvSpPr/>
            <p:nvPr/>
          </p:nvSpPr>
          <p:spPr>
            <a:xfrm>
              <a:off x="1678831" y="465511"/>
              <a:ext cx="347675" cy="6854470"/>
            </a:xfrm>
            <a:custGeom>
              <a:avLst/>
              <a:gdLst/>
              <a:ahLst/>
              <a:cxnLst/>
              <a:rect l="l" t="t" r="r" b="b"/>
              <a:pathLst>
                <a:path w="13907" h="242443" extrusionOk="0">
                  <a:moveTo>
                    <a:pt x="7049" y="0"/>
                  </a:moveTo>
                  <a:lnTo>
                    <a:pt x="0" y="22670"/>
                  </a:lnTo>
                  <a:lnTo>
                    <a:pt x="0" y="242443"/>
                  </a:lnTo>
                  <a:lnTo>
                    <a:pt x="13907" y="242443"/>
                  </a:lnTo>
                  <a:lnTo>
                    <a:pt x="13907" y="22416"/>
                  </a:lnTo>
                  <a:close/>
                </a:path>
              </a:pathLst>
            </a:custGeom>
            <a:solidFill>
              <a:srgbClr val="FFFFFF"/>
            </a:solidFill>
            <a:ln>
              <a:noFill/>
            </a:ln>
            <a:effectLst>
              <a:outerShdw blurRad="279400" dist="38100" dir="2700000" algn="tl" rotWithShape="0">
                <a:srgbClr val="000000">
                  <a:alpha val="72940"/>
                </a:srgbClr>
              </a:outerShdw>
            </a:effectLst>
          </p:spPr>
        </p:sp>
        <p:grpSp>
          <p:nvGrpSpPr>
            <p:cNvPr id="310" name="Google Shape;310;p7"/>
            <p:cNvGrpSpPr/>
            <p:nvPr/>
          </p:nvGrpSpPr>
          <p:grpSpPr>
            <a:xfrm rot="-5400000">
              <a:off x="-1650722" y="3791593"/>
              <a:ext cx="7006806" cy="347656"/>
              <a:chOff x="272941" y="1099977"/>
              <a:chExt cx="8142715" cy="609602"/>
            </a:xfrm>
          </p:grpSpPr>
          <p:sp>
            <p:nvSpPr>
              <p:cNvPr id="311" name="Google Shape;311;p7"/>
              <p:cNvSpPr/>
              <p:nvPr/>
            </p:nvSpPr>
            <p:spPr>
              <a:xfrm>
                <a:off x="272941" y="1099977"/>
                <a:ext cx="7403700" cy="609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p7"/>
              <p:cNvSpPr/>
              <p:nvPr/>
            </p:nvSpPr>
            <p:spPr>
              <a:xfrm rot="5400000">
                <a:off x="7741406" y="1035329"/>
                <a:ext cx="6096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3" name="Google Shape;313;p7"/>
              <p:cNvSpPr/>
              <p:nvPr/>
            </p:nvSpPr>
            <p:spPr>
              <a:xfrm rot="5400000">
                <a:off x="8078528" y="1220051"/>
                <a:ext cx="304800" cy="369454"/>
              </a:xfrm>
              <a:custGeom>
                <a:avLst/>
                <a:gdLst/>
                <a:ahLst/>
                <a:cxnLst/>
                <a:rect l="l" t="t" r="r" b="b"/>
                <a:pathLst>
                  <a:path w="304800" h="369454" extrusionOk="0">
                    <a:moveTo>
                      <a:pt x="0" y="369454"/>
                    </a:moveTo>
                    <a:lnTo>
                      <a:pt x="152400" y="0"/>
                    </a:lnTo>
                    <a:lnTo>
                      <a:pt x="304800" y="369454"/>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14" name="Google Shape;314;p7"/>
            <p:cNvGrpSpPr/>
            <p:nvPr/>
          </p:nvGrpSpPr>
          <p:grpSpPr>
            <a:xfrm rot="-5400000">
              <a:off x="-1658027" y="3804690"/>
              <a:ext cx="7018737" cy="342644"/>
              <a:chOff x="-389493" y="342268"/>
              <a:chExt cx="7835161" cy="612084"/>
            </a:xfrm>
          </p:grpSpPr>
          <p:pic>
            <p:nvPicPr>
              <p:cNvPr id="315" name="Google Shape;315;p7" descr="Background pattern&#10;&#10;Description automatically generated"/>
              <p:cNvPicPr preferRelativeResize="0"/>
              <p:nvPr/>
            </p:nvPicPr>
            <p:blipFill rotWithShape="1">
              <a:blip r:embed="rId2">
                <a:alphaModFix amt="30000"/>
              </a:blip>
              <a:srcRect/>
              <a:stretch/>
            </p:blipFill>
            <p:spPr>
              <a:xfrm>
                <a:off x="-389493" y="351236"/>
                <a:ext cx="7137002" cy="598944"/>
              </a:xfrm>
              <a:prstGeom prst="rect">
                <a:avLst/>
              </a:prstGeom>
              <a:noFill/>
              <a:ln>
                <a:noFill/>
              </a:ln>
            </p:spPr>
          </p:pic>
          <p:pic>
            <p:nvPicPr>
              <p:cNvPr id="316" name="Google Shape;316;p7" descr="A picture containing background pattern&#10;&#10;Description automatically generated"/>
              <p:cNvPicPr preferRelativeResize="0"/>
              <p:nvPr/>
            </p:nvPicPr>
            <p:blipFill rotWithShape="1">
              <a:blip r:embed="rId3">
                <a:alphaModFix amt="30000"/>
              </a:blip>
              <a:srcRect/>
              <a:stretch/>
            </p:blipFill>
            <p:spPr>
              <a:xfrm>
                <a:off x="6746237" y="342268"/>
                <a:ext cx="699431" cy="612084"/>
              </a:xfrm>
              <a:prstGeom prst="rect">
                <a:avLst/>
              </a:prstGeom>
              <a:noFill/>
              <a:ln>
                <a:noFill/>
              </a:ln>
            </p:spPr>
          </p:pic>
        </p:grpSp>
      </p:grpSp>
      <p:sp>
        <p:nvSpPr>
          <p:cNvPr id="317" name="Google Shape;317;p7"/>
          <p:cNvSpPr txBox="1">
            <a:spLocks noGrp="1"/>
          </p:cNvSpPr>
          <p:nvPr>
            <p:ph type="title"/>
          </p:nvPr>
        </p:nvSpPr>
        <p:spPr>
          <a:xfrm>
            <a:off x="1707000" y="876425"/>
            <a:ext cx="8778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18" name="Google Shape;318;p7"/>
          <p:cNvSpPr txBox="1">
            <a:spLocks noGrp="1"/>
          </p:cNvSpPr>
          <p:nvPr>
            <p:ph type="body" idx="1"/>
          </p:nvPr>
        </p:nvSpPr>
        <p:spPr>
          <a:xfrm>
            <a:off x="1707000" y="1889875"/>
            <a:ext cx="5058600" cy="4091700"/>
          </a:xfrm>
          <a:prstGeom prst="rect">
            <a:avLst/>
          </a:prstGeom>
        </p:spPr>
        <p:txBody>
          <a:bodyPr spcFirstLastPara="1" wrap="square" lIns="121900" tIns="121900" rIns="121900" bIns="121900" anchor="t" anchorCtr="0">
            <a:noAutofit/>
          </a:bodyPr>
          <a:lstStyle>
            <a:lvl1pPr marL="457200" lvl="0" indent="-349250" rtl="0">
              <a:lnSpc>
                <a:spcPct val="115000"/>
              </a:lnSpc>
              <a:spcBef>
                <a:spcPts val="0"/>
              </a:spcBef>
              <a:spcAft>
                <a:spcPts val="0"/>
              </a:spcAft>
              <a:buSzPts val="1900"/>
              <a:buChar char="●"/>
              <a:defRPr/>
            </a:lvl1pPr>
            <a:lvl2pPr marL="914400" lvl="1" indent="-349250" rtl="0">
              <a:lnSpc>
                <a:spcPct val="115000"/>
              </a:lnSpc>
              <a:spcBef>
                <a:spcPts val="2100"/>
              </a:spcBef>
              <a:spcAft>
                <a:spcPts val="0"/>
              </a:spcAft>
              <a:buSzPts val="1900"/>
              <a:buChar char="○"/>
              <a:defRPr/>
            </a:lvl2pPr>
            <a:lvl3pPr marL="1371600" lvl="2" indent="-349250" rtl="0">
              <a:lnSpc>
                <a:spcPct val="115000"/>
              </a:lnSpc>
              <a:spcBef>
                <a:spcPts val="2100"/>
              </a:spcBef>
              <a:spcAft>
                <a:spcPts val="0"/>
              </a:spcAft>
              <a:buSzPts val="1900"/>
              <a:buChar char="■"/>
              <a:defRPr/>
            </a:lvl3pPr>
            <a:lvl4pPr marL="1828800" lvl="3" indent="-349250" rtl="0">
              <a:lnSpc>
                <a:spcPct val="115000"/>
              </a:lnSpc>
              <a:spcBef>
                <a:spcPts val="2100"/>
              </a:spcBef>
              <a:spcAft>
                <a:spcPts val="0"/>
              </a:spcAft>
              <a:buSzPts val="1900"/>
              <a:buChar char="●"/>
              <a:defRPr/>
            </a:lvl4pPr>
            <a:lvl5pPr marL="2286000" lvl="4" indent="-349250" rtl="0">
              <a:lnSpc>
                <a:spcPct val="115000"/>
              </a:lnSpc>
              <a:spcBef>
                <a:spcPts val="2100"/>
              </a:spcBef>
              <a:spcAft>
                <a:spcPts val="0"/>
              </a:spcAft>
              <a:buSzPts val="1900"/>
              <a:buChar char="○"/>
              <a:defRPr/>
            </a:lvl5pPr>
            <a:lvl6pPr marL="2743200" lvl="5" indent="-349250" rtl="0">
              <a:lnSpc>
                <a:spcPct val="115000"/>
              </a:lnSpc>
              <a:spcBef>
                <a:spcPts val="2100"/>
              </a:spcBef>
              <a:spcAft>
                <a:spcPts val="0"/>
              </a:spcAft>
              <a:buSzPts val="1900"/>
              <a:buChar char="■"/>
              <a:defRPr/>
            </a:lvl6pPr>
            <a:lvl7pPr marL="3200400" lvl="6" indent="-349250" rtl="0">
              <a:lnSpc>
                <a:spcPct val="115000"/>
              </a:lnSpc>
              <a:spcBef>
                <a:spcPts val="2100"/>
              </a:spcBef>
              <a:spcAft>
                <a:spcPts val="0"/>
              </a:spcAft>
              <a:buSzPts val="1900"/>
              <a:buChar char="●"/>
              <a:defRPr/>
            </a:lvl7pPr>
            <a:lvl8pPr marL="3657600" lvl="7" indent="-349250" rtl="0">
              <a:lnSpc>
                <a:spcPct val="115000"/>
              </a:lnSpc>
              <a:spcBef>
                <a:spcPts val="2100"/>
              </a:spcBef>
              <a:spcAft>
                <a:spcPts val="0"/>
              </a:spcAft>
              <a:buSzPts val="1900"/>
              <a:buChar char="○"/>
              <a:defRPr/>
            </a:lvl8pPr>
            <a:lvl9pPr marL="4114800" lvl="8" indent="-349250" rtl="0">
              <a:lnSpc>
                <a:spcPct val="115000"/>
              </a:lnSpc>
              <a:spcBef>
                <a:spcPts val="2100"/>
              </a:spcBef>
              <a:spcAft>
                <a:spcPts val="2100"/>
              </a:spcAft>
              <a:buSzPts val="1900"/>
              <a:buChar char="■"/>
              <a:defRPr/>
            </a:lvl9pPr>
          </a:lstStyle>
          <a:p>
            <a:endParaRPr/>
          </a:p>
        </p:txBody>
      </p:sp>
      <p:sp>
        <p:nvSpPr>
          <p:cNvPr id="319" name="Google Shape;319;p7"/>
          <p:cNvSpPr txBox="1">
            <a:spLocks noGrp="1"/>
          </p:cNvSpPr>
          <p:nvPr>
            <p:ph type="body" idx="2"/>
          </p:nvPr>
        </p:nvSpPr>
        <p:spPr>
          <a:xfrm>
            <a:off x="9736200" y="1889875"/>
            <a:ext cx="748800" cy="4091700"/>
          </a:xfrm>
          <a:prstGeom prst="rect">
            <a:avLst/>
          </a:prstGeom>
        </p:spPr>
        <p:txBody>
          <a:bodyPr spcFirstLastPara="1" wrap="square" lIns="121900" tIns="121900" rIns="121900" bIns="121900" anchor="t" anchorCtr="0">
            <a:noAutofit/>
          </a:bodyPr>
          <a:lstStyle>
            <a:lvl1pPr marL="457200" lvl="0" indent="-349250" algn="r" rtl="0">
              <a:lnSpc>
                <a:spcPct val="115000"/>
              </a:lnSpc>
              <a:spcBef>
                <a:spcPts val="0"/>
              </a:spcBef>
              <a:spcAft>
                <a:spcPts val="0"/>
              </a:spcAft>
              <a:buSzPts val="1900"/>
              <a:buChar char="●"/>
              <a:defRPr/>
            </a:lvl1pPr>
            <a:lvl2pPr marL="914400" lvl="1" indent="-349250" algn="r" rtl="0">
              <a:lnSpc>
                <a:spcPct val="115000"/>
              </a:lnSpc>
              <a:spcBef>
                <a:spcPts val="2100"/>
              </a:spcBef>
              <a:spcAft>
                <a:spcPts val="0"/>
              </a:spcAft>
              <a:buSzPts val="1900"/>
              <a:buChar char="○"/>
              <a:defRPr/>
            </a:lvl2pPr>
            <a:lvl3pPr marL="1371600" lvl="2" indent="-349250" algn="r" rtl="0">
              <a:lnSpc>
                <a:spcPct val="115000"/>
              </a:lnSpc>
              <a:spcBef>
                <a:spcPts val="2100"/>
              </a:spcBef>
              <a:spcAft>
                <a:spcPts val="0"/>
              </a:spcAft>
              <a:buSzPts val="1900"/>
              <a:buChar char="■"/>
              <a:defRPr/>
            </a:lvl3pPr>
            <a:lvl4pPr marL="1828800" lvl="3" indent="-349250" algn="r" rtl="0">
              <a:lnSpc>
                <a:spcPct val="115000"/>
              </a:lnSpc>
              <a:spcBef>
                <a:spcPts val="2100"/>
              </a:spcBef>
              <a:spcAft>
                <a:spcPts val="0"/>
              </a:spcAft>
              <a:buSzPts val="1900"/>
              <a:buChar char="●"/>
              <a:defRPr/>
            </a:lvl4pPr>
            <a:lvl5pPr marL="2286000" lvl="4" indent="-349250" algn="r" rtl="0">
              <a:lnSpc>
                <a:spcPct val="115000"/>
              </a:lnSpc>
              <a:spcBef>
                <a:spcPts val="2100"/>
              </a:spcBef>
              <a:spcAft>
                <a:spcPts val="0"/>
              </a:spcAft>
              <a:buSzPts val="1900"/>
              <a:buChar char="○"/>
              <a:defRPr/>
            </a:lvl5pPr>
            <a:lvl6pPr marL="2743200" lvl="5" indent="-349250" algn="r" rtl="0">
              <a:lnSpc>
                <a:spcPct val="115000"/>
              </a:lnSpc>
              <a:spcBef>
                <a:spcPts val="2100"/>
              </a:spcBef>
              <a:spcAft>
                <a:spcPts val="0"/>
              </a:spcAft>
              <a:buSzPts val="1900"/>
              <a:buChar char="■"/>
              <a:defRPr/>
            </a:lvl6pPr>
            <a:lvl7pPr marL="3200400" lvl="6" indent="-349250" algn="r" rtl="0">
              <a:lnSpc>
                <a:spcPct val="115000"/>
              </a:lnSpc>
              <a:spcBef>
                <a:spcPts val="2100"/>
              </a:spcBef>
              <a:spcAft>
                <a:spcPts val="0"/>
              </a:spcAft>
              <a:buSzPts val="1900"/>
              <a:buChar char="●"/>
              <a:defRPr/>
            </a:lvl7pPr>
            <a:lvl8pPr marL="3657600" lvl="7" indent="-349250" algn="r" rtl="0">
              <a:lnSpc>
                <a:spcPct val="115000"/>
              </a:lnSpc>
              <a:spcBef>
                <a:spcPts val="2100"/>
              </a:spcBef>
              <a:spcAft>
                <a:spcPts val="0"/>
              </a:spcAft>
              <a:buSzPts val="1900"/>
              <a:buChar char="○"/>
              <a:defRPr/>
            </a:lvl8pPr>
            <a:lvl9pPr marL="4114800" lvl="8" indent="-349250" algn="r" rtl="0">
              <a:lnSpc>
                <a:spcPct val="115000"/>
              </a:lnSpc>
              <a:spcBef>
                <a:spcPts val="2100"/>
              </a:spcBef>
              <a:spcAft>
                <a:spcPts val="2100"/>
              </a:spcAft>
              <a:buSzPts val="1900"/>
              <a:buChar char="■"/>
              <a:defRPr/>
            </a:lvl9pPr>
          </a:lstStyle>
          <a:p>
            <a:endParaRPr/>
          </a:p>
        </p:txBody>
      </p:sp>
      <p:grpSp>
        <p:nvGrpSpPr>
          <p:cNvPr id="320" name="Google Shape;320;p7"/>
          <p:cNvGrpSpPr/>
          <p:nvPr/>
        </p:nvGrpSpPr>
        <p:grpSpPr>
          <a:xfrm>
            <a:off x="707133" y="1257437"/>
            <a:ext cx="297786" cy="7023363"/>
            <a:chOff x="1678831" y="462018"/>
            <a:chExt cx="347677" cy="7023363"/>
          </a:xfrm>
        </p:grpSpPr>
        <p:sp>
          <p:nvSpPr>
            <p:cNvPr id="321" name="Google Shape;321;p7"/>
            <p:cNvSpPr/>
            <p:nvPr/>
          </p:nvSpPr>
          <p:spPr>
            <a:xfrm>
              <a:off x="1678831" y="465511"/>
              <a:ext cx="347675" cy="6854470"/>
            </a:xfrm>
            <a:custGeom>
              <a:avLst/>
              <a:gdLst/>
              <a:ahLst/>
              <a:cxnLst/>
              <a:rect l="l" t="t" r="r" b="b"/>
              <a:pathLst>
                <a:path w="13907" h="242443" extrusionOk="0">
                  <a:moveTo>
                    <a:pt x="7049" y="0"/>
                  </a:moveTo>
                  <a:lnTo>
                    <a:pt x="0" y="22670"/>
                  </a:lnTo>
                  <a:lnTo>
                    <a:pt x="0" y="242443"/>
                  </a:lnTo>
                  <a:lnTo>
                    <a:pt x="13907" y="242443"/>
                  </a:lnTo>
                  <a:lnTo>
                    <a:pt x="13907" y="22416"/>
                  </a:lnTo>
                  <a:close/>
                </a:path>
              </a:pathLst>
            </a:custGeom>
            <a:solidFill>
              <a:srgbClr val="FFFFFF"/>
            </a:solidFill>
            <a:ln>
              <a:noFill/>
            </a:ln>
            <a:effectLst>
              <a:outerShdw blurRad="279400" dist="38100" dir="2700000" algn="tl" rotWithShape="0">
                <a:srgbClr val="000000">
                  <a:alpha val="72940"/>
                </a:srgbClr>
              </a:outerShdw>
            </a:effectLst>
          </p:spPr>
        </p:sp>
        <p:grpSp>
          <p:nvGrpSpPr>
            <p:cNvPr id="322" name="Google Shape;322;p7"/>
            <p:cNvGrpSpPr/>
            <p:nvPr/>
          </p:nvGrpSpPr>
          <p:grpSpPr>
            <a:xfrm rot="-5400000">
              <a:off x="-1650722" y="3791593"/>
              <a:ext cx="7006806" cy="347656"/>
              <a:chOff x="272941" y="1099977"/>
              <a:chExt cx="8142715" cy="609602"/>
            </a:xfrm>
          </p:grpSpPr>
          <p:sp>
            <p:nvSpPr>
              <p:cNvPr id="323" name="Google Shape;323;p7"/>
              <p:cNvSpPr/>
              <p:nvPr/>
            </p:nvSpPr>
            <p:spPr>
              <a:xfrm>
                <a:off x="272941" y="1099977"/>
                <a:ext cx="7403700" cy="6096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4" name="Google Shape;324;p7"/>
              <p:cNvSpPr/>
              <p:nvPr/>
            </p:nvSpPr>
            <p:spPr>
              <a:xfrm rot="5400000">
                <a:off x="7741406" y="1035329"/>
                <a:ext cx="6096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5" name="Google Shape;325;p7"/>
              <p:cNvSpPr/>
              <p:nvPr/>
            </p:nvSpPr>
            <p:spPr>
              <a:xfrm rot="5400000">
                <a:off x="8078528" y="1220051"/>
                <a:ext cx="304800" cy="369454"/>
              </a:xfrm>
              <a:custGeom>
                <a:avLst/>
                <a:gdLst/>
                <a:ahLst/>
                <a:cxnLst/>
                <a:rect l="l" t="t" r="r" b="b"/>
                <a:pathLst>
                  <a:path w="304800" h="369454" extrusionOk="0">
                    <a:moveTo>
                      <a:pt x="0" y="369454"/>
                    </a:moveTo>
                    <a:lnTo>
                      <a:pt x="152400" y="0"/>
                    </a:lnTo>
                    <a:lnTo>
                      <a:pt x="304800" y="369454"/>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26" name="Google Shape;326;p7"/>
            <p:cNvGrpSpPr/>
            <p:nvPr/>
          </p:nvGrpSpPr>
          <p:grpSpPr>
            <a:xfrm rot="-5400000">
              <a:off x="-1658027" y="3804690"/>
              <a:ext cx="7018737" cy="342644"/>
              <a:chOff x="-389493" y="342268"/>
              <a:chExt cx="7835161" cy="612084"/>
            </a:xfrm>
          </p:grpSpPr>
          <p:pic>
            <p:nvPicPr>
              <p:cNvPr id="327" name="Google Shape;327;p7" descr="Background pattern&#10;&#10;Description automatically generated"/>
              <p:cNvPicPr preferRelativeResize="0"/>
              <p:nvPr/>
            </p:nvPicPr>
            <p:blipFill rotWithShape="1">
              <a:blip r:embed="rId2">
                <a:alphaModFix amt="30000"/>
              </a:blip>
              <a:srcRect/>
              <a:stretch/>
            </p:blipFill>
            <p:spPr>
              <a:xfrm>
                <a:off x="-389493" y="351236"/>
                <a:ext cx="7137002" cy="598944"/>
              </a:xfrm>
              <a:prstGeom prst="rect">
                <a:avLst/>
              </a:prstGeom>
              <a:noFill/>
              <a:ln>
                <a:noFill/>
              </a:ln>
            </p:spPr>
          </p:pic>
          <p:pic>
            <p:nvPicPr>
              <p:cNvPr id="328" name="Google Shape;328;p7" descr="A picture containing background pattern&#10;&#10;Description automatically generated"/>
              <p:cNvPicPr preferRelativeResize="0"/>
              <p:nvPr/>
            </p:nvPicPr>
            <p:blipFill rotWithShape="1">
              <a:blip r:embed="rId3">
                <a:alphaModFix amt="30000"/>
              </a:blip>
              <a:srcRect/>
              <a:stretch/>
            </p:blipFill>
            <p:spPr>
              <a:xfrm>
                <a:off x="6746237" y="342268"/>
                <a:ext cx="699431" cy="612084"/>
              </a:xfrm>
              <a:prstGeom prst="rect">
                <a:avLst/>
              </a:prstGeom>
              <a:noFill/>
              <a:ln>
                <a:noFill/>
              </a:ln>
            </p:spPr>
          </p:pic>
        </p:grpSp>
      </p:grpSp>
    </p:spTree>
    <p:extLst>
      <p:ext uri="{BB962C8B-B14F-4D97-AF65-F5344CB8AC3E}">
        <p14:creationId xmlns:p14="http://schemas.microsoft.com/office/powerpoint/2010/main" val="2403259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6072725" y="1583975"/>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23" name="Google Shape;223;p5"/>
          <p:cNvSpPr txBox="1">
            <a:spLocks noGrp="1"/>
          </p:cNvSpPr>
          <p:nvPr>
            <p:ph type="body" idx="1"/>
          </p:nvPr>
        </p:nvSpPr>
        <p:spPr>
          <a:xfrm>
            <a:off x="6072700" y="2988275"/>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224" name="Google Shape;224;p5"/>
          <p:cNvGrpSpPr/>
          <p:nvPr/>
        </p:nvGrpSpPr>
        <p:grpSpPr>
          <a:xfrm>
            <a:off x="174275" y="594537"/>
            <a:ext cx="310700" cy="7023363"/>
            <a:chOff x="1671292" y="462018"/>
            <a:chExt cx="362755" cy="7023363"/>
          </a:xfrm>
        </p:grpSpPr>
        <p:sp>
          <p:nvSpPr>
            <p:cNvPr id="225" name="Google Shape;225;p5"/>
            <p:cNvSpPr/>
            <p:nvPr/>
          </p:nvSpPr>
          <p:spPr>
            <a:xfrm>
              <a:off x="1678831" y="465511"/>
              <a:ext cx="347675" cy="6854470"/>
            </a:xfrm>
            <a:custGeom>
              <a:avLst/>
              <a:gdLst/>
              <a:ahLst/>
              <a:cxnLst/>
              <a:rect l="l" t="t" r="r" b="b"/>
              <a:pathLst>
                <a:path w="13907" h="242443" extrusionOk="0">
                  <a:moveTo>
                    <a:pt x="7049" y="0"/>
                  </a:moveTo>
                  <a:lnTo>
                    <a:pt x="0" y="22670"/>
                  </a:lnTo>
                  <a:lnTo>
                    <a:pt x="0" y="242443"/>
                  </a:lnTo>
                  <a:lnTo>
                    <a:pt x="13907" y="242443"/>
                  </a:lnTo>
                  <a:lnTo>
                    <a:pt x="13907" y="22416"/>
                  </a:lnTo>
                  <a:close/>
                </a:path>
              </a:pathLst>
            </a:custGeom>
            <a:solidFill>
              <a:srgbClr val="FFFFFF"/>
            </a:solidFill>
            <a:ln>
              <a:noFill/>
            </a:ln>
            <a:effectLst>
              <a:outerShdw blurRad="279400" dist="38100" dir="2700000" algn="tl" rotWithShape="0">
                <a:srgbClr val="000000">
                  <a:alpha val="72940"/>
                </a:srgbClr>
              </a:outerShdw>
            </a:effectLst>
          </p:spPr>
        </p:sp>
        <p:grpSp>
          <p:nvGrpSpPr>
            <p:cNvPr id="226" name="Google Shape;226;p5"/>
            <p:cNvGrpSpPr/>
            <p:nvPr/>
          </p:nvGrpSpPr>
          <p:grpSpPr>
            <a:xfrm rot="-5400000">
              <a:off x="-1650722" y="3791593"/>
              <a:ext cx="7006806" cy="347656"/>
              <a:chOff x="272941" y="1099977"/>
              <a:chExt cx="8142715" cy="609602"/>
            </a:xfrm>
          </p:grpSpPr>
          <p:sp>
            <p:nvSpPr>
              <p:cNvPr id="227" name="Google Shape;227;p5"/>
              <p:cNvSpPr/>
              <p:nvPr/>
            </p:nvSpPr>
            <p:spPr>
              <a:xfrm>
                <a:off x="272941" y="1099977"/>
                <a:ext cx="7403700" cy="6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8" name="Google Shape;228;p5"/>
              <p:cNvSpPr/>
              <p:nvPr/>
            </p:nvSpPr>
            <p:spPr>
              <a:xfrm rot="5400000">
                <a:off x="7741406" y="1035329"/>
                <a:ext cx="6096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9" name="Google Shape;229;p5"/>
              <p:cNvSpPr/>
              <p:nvPr/>
            </p:nvSpPr>
            <p:spPr>
              <a:xfrm rot="5400000">
                <a:off x="8078528" y="1220051"/>
                <a:ext cx="304800" cy="369454"/>
              </a:xfrm>
              <a:custGeom>
                <a:avLst/>
                <a:gdLst/>
                <a:ahLst/>
                <a:cxnLst/>
                <a:rect l="l" t="t" r="r" b="b"/>
                <a:pathLst>
                  <a:path w="304800" h="369454" extrusionOk="0">
                    <a:moveTo>
                      <a:pt x="0" y="369454"/>
                    </a:moveTo>
                    <a:lnTo>
                      <a:pt x="152400" y="0"/>
                    </a:lnTo>
                    <a:lnTo>
                      <a:pt x="304800" y="36945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0" name="Google Shape;230;p5"/>
            <p:cNvGrpSpPr/>
            <p:nvPr/>
          </p:nvGrpSpPr>
          <p:grpSpPr>
            <a:xfrm rot="-5400000">
              <a:off x="-1657743" y="3793591"/>
              <a:ext cx="7020825" cy="362755"/>
              <a:chOff x="-389493" y="326678"/>
              <a:chExt cx="7837491" cy="648009"/>
            </a:xfrm>
          </p:grpSpPr>
          <p:pic>
            <p:nvPicPr>
              <p:cNvPr id="231" name="Google Shape;231;p5" descr="Background pattern&#10;&#10;Description automatically generated"/>
              <p:cNvPicPr preferRelativeResize="0"/>
              <p:nvPr/>
            </p:nvPicPr>
            <p:blipFill rotWithShape="1">
              <a:blip r:embed="rId2">
                <a:alphaModFix amt="30000"/>
              </a:blip>
              <a:srcRect/>
              <a:stretch/>
            </p:blipFill>
            <p:spPr>
              <a:xfrm>
                <a:off x="-389493" y="351236"/>
                <a:ext cx="7121735" cy="598944"/>
              </a:xfrm>
              <a:prstGeom prst="rect">
                <a:avLst/>
              </a:prstGeom>
              <a:noFill/>
              <a:ln>
                <a:noFill/>
              </a:ln>
            </p:spPr>
          </p:pic>
          <p:pic>
            <p:nvPicPr>
              <p:cNvPr id="232" name="Google Shape;232;p5" descr="A picture containing background pattern&#10;&#10;Description automatically generated"/>
              <p:cNvPicPr preferRelativeResize="0"/>
              <p:nvPr/>
            </p:nvPicPr>
            <p:blipFill rotWithShape="1">
              <a:blip r:embed="rId3">
                <a:alphaModFix amt="30000"/>
              </a:blip>
              <a:srcRect/>
              <a:stretch/>
            </p:blipFill>
            <p:spPr>
              <a:xfrm>
                <a:off x="6743907" y="326678"/>
                <a:ext cx="704091" cy="648009"/>
              </a:xfrm>
              <a:prstGeom prst="rect">
                <a:avLst/>
              </a:prstGeom>
              <a:noFill/>
              <a:ln>
                <a:noFill/>
              </a:ln>
            </p:spPr>
          </p:pic>
        </p:grpSp>
      </p:grpSp>
      <p:grpSp>
        <p:nvGrpSpPr>
          <p:cNvPr id="233" name="Google Shape;233;p5"/>
          <p:cNvGrpSpPr/>
          <p:nvPr/>
        </p:nvGrpSpPr>
        <p:grpSpPr>
          <a:xfrm>
            <a:off x="478533" y="1379737"/>
            <a:ext cx="297786" cy="7023363"/>
            <a:chOff x="1678831" y="462018"/>
            <a:chExt cx="347677" cy="7023363"/>
          </a:xfrm>
        </p:grpSpPr>
        <p:sp>
          <p:nvSpPr>
            <p:cNvPr id="234" name="Google Shape;234;p5"/>
            <p:cNvSpPr/>
            <p:nvPr/>
          </p:nvSpPr>
          <p:spPr>
            <a:xfrm>
              <a:off x="1678831" y="465511"/>
              <a:ext cx="347675" cy="6854470"/>
            </a:xfrm>
            <a:custGeom>
              <a:avLst/>
              <a:gdLst/>
              <a:ahLst/>
              <a:cxnLst/>
              <a:rect l="l" t="t" r="r" b="b"/>
              <a:pathLst>
                <a:path w="13907" h="242443" extrusionOk="0">
                  <a:moveTo>
                    <a:pt x="7049" y="0"/>
                  </a:moveTo>
                  <a:lnTo>
                    <a:pt x="0" y="22670"/>
                  </a:lnTo>
                  <a:lnTo>
                    <a:pt x="0" y="242443"/>
                  </a:lnTo>
                  <a:lnTo>
                    <a:pt x="13907" y="242443"/>
                  </a:lnTo>
                  <a:lnTo>
                    <a:pt x="13907" y="22416"/>
                  </a:lnTo>
                  <a:close/>
                </a:path>
              </a:pathLst>
            </a:custGeom>
            <a:solidFill>
              <a:srgbClr val="FFFFFF"/>
            </a:solidFill>
            <a:ln>
              <a:noFill/>
            </a:ln>
            <a:effectLst>
              <a:outerShdw blurRad="279400" dist="38100" dir="2700000" algn="tl" rotWithShape="0">
                <a:srgbClr val="000000">
                  <a:alpha val="72940"/>
                </a:srgbClr>
              </a:outerShdw>
            </a:effectLst>
          </p:spPr>
        </p:sp>
        <p:grpSp>
          <p:nvGrpSpPr>
            <p:cNvPr id="235" name="Google Shape;235;p5"/>
            <p:cNvGrpSpPr/>
            <p:nvPr/>
          </p:nvGrpSpPr>
          <p:grpSpPr>
            <a:xfrm rot="-5400000">
              <a:off x="-1650722" y="3791593"/>
              <a:ext cx="7006806" cy="347656"/>
              <a:chOff x="272941" y="1099977"/>
              <a:chExt cx="8142715" cy="609602"/>
            </a:xfrm>
          </p:grpSpPr>
          <p:sp>
            <p:nvSpPr>
              <p:cNvPr id="236" name="Google Shape;236;p5"/>
              <p:cNvSpPr/>
              <p:nvPr/>
            </p:nvSpPr>
            <p:spPr>
              <a:xfrm>
                <a:off x="272941" y="1099977"/>
                <a:ext cx="7403700" cy="6096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 name="Google Shape;237;p5"/>
              <p:cNvSpPr/>
              <p:nvPr/>
            </p:nvSpPr>
            <p:spPr>
              <a:xfrm rot="5400000">
                <a:off x="7741406" y="1035329"/>
                <a:ext cx="6096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 name="Google Shape;238;p5"/>
              <p:cNvSpPr/>
              <p:nvPr/>
            </p:nvSpPr>
            <p:spPr>
              <a:xfrm rot="5400000">
                <a:off x="8078528" y="1220051"/>
                <a:ext cx="304800" cy="369454"/>
              </a:xfrm>
              <a:custGeom>
                <a:avLst/>
                <a:gdLst/>
                <a:ahLst/>
                <a:cxnLst/>
                <a:rect l="l" t="t" r="r" b="b"/>
                <a:pathLst>
                  <a:path w="304800" h="369454" extrusionOk="0">
                    <a:moveTo>
                      <a:pt x="0" y="369454"/>
                    </a:moveTo>
                    <a:lnTo>
                      <a:pt x="152400" y="0"/>
                    </a:lnTo>
                    <a:lnTo>
                      <a:pt x="304800" y="369454"/>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9" name="Google Shape;239;p5"/>
            <p:cNvGrpSpPr/>
            <p:nvPr/>
          </p:nvGrpSpPr>
          <p:grpSpPr>
            <a:xfrm rot="-5400000">
              <a:off x="-1658027" y="3804690"/>
              <a:ext cx="7018737" cy="342644"/>
              <a:chOff x="-389493" y="342268"/>
              <a:chExt cx="7835161" cy="612084"/>
            </a:xfrm>
          </p:grpSpPr>
          <p:pic>
            <p:nvPicPr>
              <p:cNvPr id="240" name="Google Shape;240;p5" descr="Background pattern&#10;&#10;Description automatically generated"/>
              <p:cNvPicPr preferRelativeResize="0"/>
              <p:nvPr/>
            </p:nvPicPr>
            <p:blipFill rotWithShape="1">
              <a:blip r:embed="rId2">
                <a:alphaModFix amt="30000"/>
              </a:blip>
              <a:srcRect/>
              <a:stretch/>
            </p:blipFill>
            <p:spPr>
              <a:xfrm>
                <a:off x="-389493" y="351236"/>
                <a:ext cx="7137002" cy="598944"/>
              </a:xfrm>
              <a:prstGeom prst="rect">
                <a:avLst/>
              </a:prstGeom>
              <a:noFill/>
              <a:ln>
                <a:noFill/>
              </a:ln>
            </p:spPr>
          </p:pic>
          <p:pic>
            <p:nvPicPr>
              <p:cNvPr id="241" name="Google Shape;241;p5" descr="A picture containing background pattern&#10;&#10;Description automatically generated"/>
              <p:cNvPicPr preferRelativeResize="0"/>
              <p:nvPr/>
            </p:nvPicPr>
            <p:blipFill rotWithShape="1">
              <a:blip r:embed="rId3">
                <a:alphaModFix amt="30000"/>
              </a:blip>
              <a:srcRect/>
              <a:stretch/>
            </p:blipFill>
            <p:spPr>
              <a:xfrm>
                <a:off x="6746237" y="342268"/>
                <a:ext cx="699431" cy="612084"/>
              </a:xfrm>
              <a:prstGeom prst="rect">
                <a:avLst/>
              </a:prstGeom>
              <a:noFill/>
              <a:ln>
                <a:noFill/>
              </a:ln>
            </p:spPr>
          </p:pic>
        </p:grpSp>
      </p:grpSp>
      <p:grpSp>
        <p:nvGrpSpPr>
          <p:cNvPr id="242" name="Google Shape;242;p5"/>
          <p:cNvGrpSpPr/>
          <p:nvPr/>
        </p:nvGrpSpPr>
        <p:grpSpPr>
          <a:xfrm>
            <a:off x="776333" y="1852337"/>
            <a:ext cx="297786" cy="7023363"/>
            <a:chOff x="1678831" y="462018"/>
            <a:chExt cx="347677" cy="7023363"/>
          </a:xfrm>
        </p:grpSpPr>
        <p:sp>
          <p:nvSpPr>
            <p:cNvPr id="243" name="Google Shape;243;p5"/>
            <p:cNvSpPr/>
            <p:nvPr/>
          </p:nvSpPr>
          <p:spPr>
            <a:xfrm>
              <a:off x="1678831" y="465511"/>
              <a:ext cx="347675" cy="6854470"/>
            </a:xfrm>
            <a:custGeom>
              <a:avLst/>
              <a:gdLst/>
              <a:ahLst/>
              <a:cxnLst/>
              <a:rect l="l" t="t" r="r" b="b"/>
              <a:pathLst>
                <a:path w="13907" h="242443" extrusionOk="0">
                  <a:moveTo>
                    <a:pt x="7049" y="0"/>
                  </a:moveTo>
                  <a:lnTo>
                    <a:pt x="0" y="22670"/>
                  </a:lnTo>
                  <a:lnTo>
                    <a:pt x="0" y="242443"/>
                  </a:lnTo>
                  <a:lnTo>
                    <a:pt x="13907" y="242443"/>
                  </a:lnTo>
                  <a:lnTo>
                    <a:pt x="13907" y="22416"/>
                  </a:lnTo>
                  <a:close/>
                </a:path>
              </a:pathLst>
            </a:custGeom>
            <a:solidFill>
              <a:srgbClr val="FFFFFF"/>
            </a:solidFill>
            <a:ln>
              <a:noFill/>
            </a:ln>
            <a:effectLst>
              <a:outerShdw blurRad="279400" dist="38100" dir="2700000" algn="tl" rotWithShape="0">
                <a:srgbClr val="000000">
                  <a:alpha val="72940"/>
                </a:srgbClr>
              </a:outerShdw>
            </a:effectLst>
          </p:spPr>
        </p:sp>
        <p:grpSp>
          <p:nvGrpSpPr>
            <p:cNvPr id="244" name="Google Shape;244;p5"/>
            <p:cNvGrpSpPr/>
            <p:nvPr/>
          </p:nvGrpSpPr>
          <p:grpSpPr>
            <a:xfrm rot="-5400000">
              <a:off x="-1650722" y="3791593"/>
              <a:ext cx="7006806" cy="347656"/>
              <a:chOff x="272941" y="1099977"/>
              <a:chExt cx="8142715" cy="609602"/>
            </a:xfrm>
          </p:grpSpPr>
          <p:sp>
            <p:nvSpPr>
              <p:cNvPr id="245" name="Google Shape;245;p5"/>
              <p:cNvSpPr/>
              <p:nvPr/>
            </p:nvSpPr>
            <p:spPr>
              <a:xfrm>
                <a:off x="272941" y="1099977"/>
                <a:ext cx="7403700" cy="6096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 name="Google Shape;246;p5"/>
              <p:cNvSpPr/>
              <p:nvPr/>
            </p:nvSpPr>
            <p:spPr>
              <a:xfrm rot="5400000">
                <a:off x="7741406" y="1035329"/>
                <a:ext cx="6096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7" name="Google Shape;247;p5"/>
              <p:cNvSpPr/>
              <p:nvPr/>
            </p:nvSpPr>
            <p:spPr>
              <a:xfrm rot="5400000">
                <a:off x="8078528" y="1220051"/>
                <a:ext cx="304800" cy="369454"/>
              </a:xfrm>
              <a:custGeom>
                <a:avLst/>
                <a:gdLst/>
                <a:ahLst/>
                <a:cxnLst/>
                <a:rect l="l" t="t" r="r" b="b"/>
                <a:pathLst>
                  <a:path w="304800" h="369454" extrusionOk="0">
                    <a:moveTo>
                      <a:pt x="0" y="369454"/>
                    </a:moveTo>
                    <a:lnTo>
                      <a:pt x="152400" y="0"/>
                    </a:lnTo>
                    <a:lnTo>
                      <a:pt x="304800" y="369454"/>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8" name="Google Shape;248;p5"/>
            <p:cNvGrpSpPr/>
            <p:nvPr/>
          </p:nvGrpSpPr>
          <p:grpSpPr>
            <a:xfrm rot="-5400000">
              <a:off x="-1656410" y="3808642"/>
              <a:ext cx="7018188" cy="335289"/>
              <a:chOff x="-389493" y="351236"/>
              <a:chExt cx="7834548" cy="598944"/>
            </a:xfrm>
          </p:grpSpPr>
          <p:pic>
            <p:nvPicPr>
              <p:cNvPr id="249" name="Google Shape;249;p5" descr="Background pattern&#10;&#10;Description automatically generated"/>
              <p:cNvPicPr preferRelativeResize="0"/>
              <p:nvPr/>
            </p:nvPicPr>
            <p:blipFill rotWithShape="1">
              <a:blip r:embed="rId2">
                <a:alphaModFix amt="30000"/>
              </a:blip>
              <a:srcRect/>
              <a:stretch/>
            </p:blipFill>
            <p:spPr>
              <a:xfrm>
                <a:off x="-389493" y="351236"/>
                <a:ext cx="7132925" cy="598944"/>
              </a:xfrm>
              <a:prstGeom prst="rect">
                <a:avLst/>
              </a:prstGeom>
              <a:noFill/>
              <a:ln>
                <a:noFill/>
              </a:ln>
            </p:spPr>
          </p:pic>
          <p:pic>
            <p:nvPicPr>
              <p:cNvPr id="250" name="Google Shape;250;p5" descr="A picture containing background pattern&#10;&#10;Description automatically generated"/>
              <p:cNvPicPr preferRelativeResize="0"/>
              <p:nvPr/>
            </p:nvPicPr>
            <p:blipFill rotWithShape="1">
              <a:blip r:embed="rId3">
                <a:alphaModFix amt="30000"/>
              </a:blip>
              <a:srcRect/>
              <a:stretch/>
            </p:blipFill>
            <p:spPr>
              <a:xfrm>
                <a:off x="6746851" y="351940"/>
                <a:ext cx="698203" cy="597484"/>
              </a:xfrm>
              <a:prstGeom prst="rect">
                <a:avLst/>
              </a:prstGeom>
              <a:noFill/>
              <a:ln>
                <a:noFill/>
              </a:ln>
            </p:spPr>
          </p:pic>
        </p:grpSp>
      </p:grpSp>
      <p:grpSp>
        <p:nvGrpSpPr>
          <p:cNvPr id="251" name="Google Shape;251;p5"/>
          <p:cNvGrpSpPr/>
          <p:nvPr/>
        </p:nvGrpSpPr>
        <p:grpSpPr>
          <a:xfrm flipH="1">
            <a:off x="9669204" y="5135164"/>
            <a:ext cx="3603418" cy="378199"/>
            <a:chOff x="0" y="-6055"/>
            <a:chExt cx="3704552" cy="598985"/>
          </a:xfrm>
        </p:grpSpPr>
        <p:sp>
          <p:nvSpPr>
            <p:cNvPr id="252" name="Google Shape;252;p5"/>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3" name="Google Shape;253;p5"/>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4" name="Google Shape;254;p5"/>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55" name="Google Shape;255;p5"/>
            <p:cNvGrpSpPr/>
            <p:nvPr/>
          </p:nvGrpSpPr>
          <p:grpSpPr>
            <a:xfrm>
              <a:off x="0" y="-6055"/>
              <a:ext cx="3704552" cy="598985"/>
              <a:chOff x="3742379" y="351227"/>
              <a:chExt cx="3704552" cy="598985"/>
            </a:xfrm>
          </p:grpSpPr>
          <p:pic>
            <p:nvPicPr>
              <p:cNvPr id="256" name="Google Shape;256;p5"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257" name="Google Shape;257;p5"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258" name="Google Shape;258;p5"/>
          <p:cNvGrpSpPr/>
          <p:nvPr/>
        </p:nvGrpSpPr>
        <p:grpSpPr>
          <a:xfrm rot="1084972" flipH="1">
            <a:off x="9874733" y="6003834"/>
            <a:ext cx="3603196" cy="378251"/>
            <a:chOff x="0" y="-6055"/>
            <a:chExt cx="3704552" cy="598985"/>
          </a:xfrm>
        </p:grpSpPr>
        <p:sp>
          <p:nvSpPr>
            <p:cNvPr id="259" name="Google Shape;259;p5"/>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0" name="Google Shape;260;p5"/>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1" name="Google Shape;261;p5"/>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62" name="Google Shape;262;p5"/>
            <p:cNvGrpSpPr/>
            <p:nvPr/>
          </p:nvGrpSpPr>
          <p:grpSpPr>
            <a:xfrm>
              <a:off x="0" y="-6055"/>
              <a:ext cx="3704552" cy="598985"/>
              <a:chOff x="3742379" y="351227"/>
              <a:chExt cx="3704552" cy="598985"/>
            </a:xfrm>
          </p:grpSpPr>
          <p:pic>
            <p:nvPicPr>
              <p:cNvPr id="263" name="Google Shape;263;p5"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264" name="Google Shape;264;p5"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265" name="Google Shape;265;p5"/>
          <p:cNvGrpSpPr/>
          <p:nvPr/>
        </p:nvGrpSpPr>
        <p:grpSpPr>
          <a:xfrm rot="1838308" flipH="1">
            <a:off x="9401074" y="6641866"/>
            <a:ext cx="3603370" cy="378229"/>
            <a:chOff x="0" y="-6055"/>
            <a:chExt cx="3704552" cy="598985"/>
          </a:xfrm>
        </p:grpSpPr>
        <p:sp>
          <p:nvSpPr>
            <p:cNvPr id="266" name="Google Shape;266;p5"/>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7" name="Google Shape;267;p5"/>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8" name="Google Shape;268;p5"/>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69" name="Google Shape;269;p5"/>
            <p:cNvGrpSpPr/>
            <p:nvPr/>
          </p:nvGrpSpPr>
          <p:grpSpPr>
            <a:xfrm>
              <a:off x="0" y="-6055"/>
              <a:ext cx="3704552" cy="598985"/>
              <a:chOff x="3742379" y="351227"/>
              <a:chExt cx="3704552" cy="598985"/>
            </a:xfrm>
          </p:grpSpPr>
          <p:pic>
            <p:nvPicPr>
              <p:cNvPr id="270" name="Google Shape;270;p5"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271" name="Google Shape;271;p5"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extLst>
      <p:ext uri="{BB962C8B-B14F-4D97-AF65-F5344CB8AC3E}">
        <p14:creationId xmlns:p14="http://schemas.microsoft.com/office/powerpoint/2010/main" val="319525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55"/>
        <p:cNvGrpSpPr/>
        <p:nvPr/>
      </p:nvGrpSpPr>
      <p:grpSpPr>
        <a:xfrm>
          <a:off x="0" y="0"/>
          <a:ext cx="0" cy="0"/>
          <a:chOff x="0" y="0"/>
          <a:chExt cx="0" cy="0"/>
        </a:xfrm>
      </p:grpSpPr>
      <p:sp>
        <p:nvSpPr>
          <p:cNvPr id="56" name="Google Shape;56;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extLst>
      <p:ext uri="{BB962C8B-B14F-4D97-AF65-F5344CB8AC3E}">
        <p14:creationId xmlns:p14="http://schemas.microsoft.com/office/powerpoint/2010/main" val="32971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417"/>
        <p:cNvGrpSpPr/>
        <p:nvPr/>
      </p:nvGrpSpPr>
      <p:grpSpPr>
        <a:xfrm>
          <a:off x="0" y="0"/>
          <a:ext cx="0" cy="0"/>
          <a:chOff x="0" y="0"/>
          <a:chExt cx="0" cy="0"/>
        </a:xfrm>
      </p:grpSpPr>
      <p:sp>
        <p:nvSpPr>
          <p:cNvPr id="418" name="Google Shape;418;p10"/>
          <p:cNvSpPr txBox="1">
            <a:spLocks noGrp="1"/>
          </p:cNvSpPr>
          <p:nvPr>
            <p:ph type="subTitle" idx="1"/>
          </p:nvPr>
        </p:nvSpPr>
        <p:spPr>
          <a:xfrm>
            <a:off x="2673075" y="1895300"/>
            <a:ext cx="77940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419" name="Google Shape;419;p10"/>
          <p:cNvSpPr txBox="1">
            <a:spLocks noGrp="1"/>
          </p:cNvSpPr>
          <p:nvPr>
            <p:ph type="title"/>
          </p:nvPr>
        </p:nvSpPr>
        <p:spPr>
          <a:xfrm>
            <a:off x="2673075" y="845500"/>
            <a:ext cx="7794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20" name="Google Shape;420;p10"/>
          <p:cNvSpPr txBox="1">
            <a:spLocks noGrp="1"/>
          </p:cNvSpPr>
          <p:nvPr>
            <p:ph type="body" idx="2"/>
          </p:nvPr>
        </p:nvSpPr>
        <p:spPr>
          <a:xfrm>
            <a:off x="2673075" y="2555475"/>
            <a:ext cx="77940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421" name="Google Shape;421;p10"/>
          <p:cNvGrpSpPr/>
          <p:nvPr/>
        </p:nvGrpSpPr>
        <p:grpSpPr>
          <a:xfrm rot="-5400000">
            <a:off x="-1188545" y="5772478"/>
            <a:ext cx="2628009" cy="250915"/>
            <a:chOff x="0" y="-6055"/>
            <a:chExt cx="3704552" cy="598985"/>
          </a:xfrm>
        </p:grpSpPr>
        <p:sp>
          <p:nvSpPr>
            <p:cNvPr id="422" name="Google Shape;422;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3" name="Google Shape;423;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4" name="Google Shape;424;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25" name="Google Shape;425;p10"/>
            <p:cNvGrpSpPr/>
            <p:nvPr/>
          </p:nvGrpSpPr>
          <p:grpSpPr>
            <a:xfrm>
              <a:off x="0" y="-6055"/>
              <a:ext cx="3704552" cy="598985"/>
              <a:chOff x="3742379" y="351227"/>
              <a:chExt cx="3704552" cy="598985"/>
            </a:xfrm>
          </p:grpSpPr>
          <p:pic>
            <p:nvPicPr>
              <p:cNvPr id="426" name="Google Shape;426;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27" name="Google Shape;427;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28" name="Google Shape;428;p10"/>
          <p:cNvGrpSpPr/>
          <p:nvPr/>
        </p:nvGrpSpPr>
        <p:grpSpPr>
          <a:xfrm rot="-5400000">
            <a:off x="-975853" y="5994768"/>
            <a:ext cx="2628009" cy="250915"/>
            <a:chOff x="0" y="-6055"/>
            <a:chExt cx="3704552" cy="598985"/>
          </a:xfrm>
        </p:grpSpPr>
        <p:sp>
          <p:nvSpPr>
            <p:cNvPr id="429" name="Google Shape;429;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1" name="Google Shape;431;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32" name="Google Shape;432;p10"/>
            <p:cNvGrpSpPr/>
            <p:nvPr/>
          </p:nvGrpSpPr>
          <p:grpSpPr>
            <a:xfrm>
              <a:off x="0" y="-6055"/>
              <a:ext cx="3704552" cy="598985"/>
              <a:chOff x="3742379" y="351227"/>
              <a:chExt cx="3704552" cy="598985"/>
            </a:xfrm>
          </p:grpSpPr>
          <p:pic>
            <p:nvPicPr>
              <p:cNvPr id="433" name="Google Shape;433;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34" name="Google Shape;434;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35" name="Google Shape;435;p10"/>
          <p:cNvGrpSpPr/>
          <p:nvPr/>
        </p:nvGrpSpPr>
        <p:grpSpPr>
          <a:xfrm rot="-5400000">
            <a:off x="-749477" y="5772478"/>
            <a:ext cx="2628009" cy="250915"/>
            <a:chOff x="0" y="-6055"/>
            <a:chExt cx="3704552" cy="598985"/>
          </a:xfrm>
        </p:grpSpPr>
        <p:sp>
          <p:nvSpPr>
            <p:cNvPr id="436" name="Google Shape;436;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7" name="Google Shape;437;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8" name="Google Shape;438;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39" name="Google Shape;439;p10"/>
            <p:cNvGrpSpPr/>
            <p:nvPr/>
          </p:nvGrpSpPr>
          <p:grpSpPr>
            <a:xfrm>
              <a:off x="0" y="-6055"/>
              <a:ext cx="3704552" cy="598985"/>
              <a:chOff x="3742379" y="351227"/>
              <a:chExt cx="3704552" cy="598985"/>
            </a:xfrm>
          </p:grpSpPr>
          <p:pic>
            <p:nvPicPr>
              <p:cNvPr id="440" name="Google Shape;440;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41" name="Google Shape;441;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42" name="Google Shape;442;p10"/>
          <p:cNvGrpSpPr/>
          <p:nvPr/>
        </p:nvGrpSpPr>
        <p:grpSpPr>
          <a:xfrm rot="-5400000">
            <a:off x="-502572" y="5939196"/>
            <a:ext cx="2628009" cy="250915"/>
            <a:chOff x="0" y="-6055"/>
            <a:chExt cx="3704552" cy="598985"/>
          </a:xfrm>
        </p:grpSpPr>
        <p:sp>
          <p:nvSpPr>
            <p:cNvPr id="443" name="Google Shape;443;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4" name="Google Shape;444;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5" name="Google Shape;445;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46" name="Google Shape;446;p10"/>
            <p:cNvGrpSpPr/>
            <p:nvPr/>
          </p:nvGrpSpPr>
          <p:grpSpPr>
            <a:xfrm>
              <a:off x="0" y="-6055"/>
              <a:ext cx="3704552" cy="598985"/>
              <a:chOff x="3742379" y="351227"/>
              <a:chExt cx="3704552" cy="598985"/>
            </a:xfrm>
          </p:grpSpPr>
          <p:pic>
            <p:nvPicPr>
              <p:cNvPr id="447" name="Google Shape;447;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48" name="Google Shape;448;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49" name="Google Shape;449;p10"/>
          <p:cNvGrpSpPr/>
          <p:nvPr/>
        </p:nvGrpSpPr>
        <p:grpSpPr>
          <a:xfrm rot="-5400000">
            <a:off x="-265359" y="5773047"/>
            <a:ext cx="2628009" cy="249775"/>
            <a:chOff x="0" y="-6056"/>
            <a:chExt cx="3704552" cy="596265"/>
          </a:xfrm>
        </p:grpSpPr>
        <p:sp>
          <p:nvSpPr>
            <p:cNvPr id="450" name="Google Shape;450;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1" name="Google Shape;451;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2" name="Google Shape;452;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53" name="Google Shape;453;p10"/>
            <p:cNvGrpSpPr/>
            <p:nvPr/>
          </p:nvGrpSpPr>
          <p:grpSpPr>
            <a:xfrm>
              <a:off x="0" y="-6056"/>
              <a:ext cx="3704552" cy="596265"/>
              <a:chOff x="3742379" y="351226"/>
              <a:chExt cx="3704552" cy="596265"/>
            </a:xfrm>
          </p:grpSpPr>
          <p:pic>
            <p:nvPicPr>
              <p:cNvPr id="454" name="Google Shape;454;p10"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455" name="Google Shape;455;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56" name="Google Shape;456;p10"/>
          <p:cNvGrpSpPr/>
          <p:nvPr/>
        </p:nvGrpSpPr>
        <p:grpSpPr>
          <a:xfrm rot="-5400000">
            <a:off x="-17886" y="6050340"/>
            <a:ext cx="2628009" cy="250915"/>
            <a:chOff x="0" y="-6055"/>
            <a:chExt cx="3704552" cy="598985"/>
          </a:xfrm>
        </p:grpSpPr>
        <p:sp>
          <p:nvSpPr>
            <p:cNvPr id="457" name="Google Shape;457;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8" name="Google Shape;458;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9" name="Google Shape;459;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60" name="Google Shape;460;p10"/>
            <p:cNvGrpSpPr/>
            <p:nvPr/>
          </p:nvGrpSpPr>
          <p:grpSpPr>
            <a:xfrm>
              <a:off x="0" y="-6055"/>
              <a:ext cx="3704552" cy="598985"/>
              <a:chOff x="3742379" y="351227"/>
              <a:chExt cx="3704552" cy="598985"/>
            </a:xfrm>
          </p:grpSpPr>
          <p:pic>
            <p:nvPicPr>
              <p:cNvPr id="461" name="Google Shape;461;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62" name="Google Shape;462;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63" name="Google Shape;463;p10"/>
          <p:cNvGrpSpPr/>
          <p:nvPr/>
        </p:nvGrpSpPr>
        <p:grpSpPr>
          <a:xfrm rot="-5400000">
            <a:off x="232441" y="5828050"/>
            <a:ext cx="2628009" cy="250915"/>
            <a:chOff x="0" y="-6055"/>
            <a:chExt cx="3704552" cy="598985"/>
          </a:xfrm>
        </p:grpSpPr>
        <p:sp>
          <p:nvSpPr>
            <p:cNvPr id="464" name="Google Shape;464;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5" name="Google Shape;465;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6" name="Google Shape;466;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67" name="Google Shape;467;p10"/>
            <p:cNvGrpSpPr/>
            <p:nvPr/>
          </p:nvGrpSpPr>
          <p:grpSpPr>
            <a:xfrm>
              <a:off x="0" y="-6055"/>
              <a:ext cx="3704552" cy="598985"/>
              <a:chOff x="3742379" y="351227"/>
              <a:chExt cx="3704552" cy="598985"/>
            </a:xfrm>
          </p:grpSpPr>
          <p:pic>
            <p:nvPicPr>
              <p:cNvPr id="468" name="Google Shape;468;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69" name="Google Shape;469;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70" name="Google Shape;470;p10"/>
          <p:cNvGrpSpPr/>
          <p:nvPr/>
        </p:nvGrpSpPr>
        <p:grpSpPr>
          <a:xfrm rot="-5400000">
            <a:off x="470221" y="5939196"/>
            <a:ext cx="2628009" cy="250915"/>
            <a:chOff x="0" y="-6055"/>
            <a:chExt cx="3704552" cy="598985"/>
          </a:xfrm>
        </p:grpSpPr>
        <p:sp>
          <p:nvSpPr>
            <p:cNvPr id="471" name="Google Shape;471;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2" name="Google Shape;472;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3" name="Google Shape;473;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74" name="Google Shape;474;p10"/>
            <p:cNvGrpSpPr/>
            <p:nvPr/>
          </p:nvGrpSpPr>
          <p:grpSpPr>
            <a:xfrm>
              <a:off x="0" y="-6055"/>
              <a:ext cx="3704552" cy="598985"/>
              <a:chOff x="3742379" y="351227"/>
              <a:chExt cx="3704552" cy="598985"/>
            </a:xfrm>
          </p:grpSpPr>
          <p:pic>
            <p:nvPicPr>
              <p:cNvPr id="475" name="Google Shape;475;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76" name="Google Shape;476;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77" name="Google Shape;477;p10"/>
          <p:cNvGrpSpPr/>
          <p:nvPr/>
        </p:nvGrpSpPr>
        <p:grpSpPr>
          <a:xfrm rot="-5400000">
            <a:off x="702301" y="5772478"/>
            <a:ext cx="2628009" cy="250915"/>
            <a:chOff x="0" y="-6055"/>
            <a:chExt cx="3704552" cy="598985"/>
          </a:xfrm>
        </p:grpSpPr>
        <p:sp>
          <p:nvSpPr>
            <p:cNvPr id="478" name="Google Shape;478;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9" name="Google Shape;479;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0" name="Google Shape;480;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81" name="Google Shape;481;p10"/>
            <p:cNvGrpSpPr/>
            <p:nvPr/>
          </p:nvGrpSpPr>
          <p:grpSpPr>
            <a:xfrm>
              <a:off x="0" y="-6055"/>
              <a:ext cx="3704552" cy="598985"/>
              <a:chOff x="3742379" y="351227"/>
              <a:chExt cx="3704552" cy="598985"/>
            </a:xfrm>
          </p:grpSpPr>
          <p:pic>
            <p:nvPicPr>
              <p:cNvPr id="482" name="Google Shape;482;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83" name="Google Shape;483;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484" name="Google Shape;484;p10"/>
          <p:cNvGrpSpPr/>
          <p:nvPr/>
        </p:nvGrpSpPr>
        <p:grpSpPr>
          <a:xfrm rot="-5400000">
            <a:off x="941793" y="6161486"/>
            <a:ext cx="2628009" cy="250915"/>
            <a:chOff x="0" y="-6055"/>
            <a:chExt cx="3704552" cy="598985"/>
          </a:xfrm>
        </p:grpSpPr>
        <p:sp>
          <p:nvSpPr>
            <p:cNvPr id="485" name="Google Shape;485;p1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6" name="Google Shape;486;p1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7" name="Google Shape;487;p1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88" name="Google Shape;488;p10"/>
            <p:cNvGrpSpPr/>
            <p:nvPr/>
          </p:nvGrpSpPr>
          <p:grpSpPr>
            <a:xfrm>
              <a:off x="0" y="-6055"/>
              <a:ext cx="3704552" cy="598985"/>
              <a:chOff x="3742379" y="351227"/>
              <a:chExt cx="3704552" cy="598985"/>
            </a:xfrm>
          </p:grpSpPr>
          <p:pic>
            <p:nvPicPr>
              <p:cNvPr id="489" name="Google Shape;489;p1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90" name="Google Shape;490;p1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extLst>
      <p:ext uri="{BB962C8B-B14F-4D97-AF65-F5344CB8AC3E}">
        <p14:creationId xmlns:p14="http://schemas.microsoft.com/office/powerpoint/2010/main" val="109061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272"/>
        <p:cNvGrpSpPr/>
        <p:nvPr/>
      </p:nvGrpSpPr>
      <p:grpSpPr>
        <a:xfrm>
          <a:off x="0" y="0"/>
          <a:ext cx="0" cy="0"/>
          <a:chOff x="0" y="0"/>
          <a:chExt cx="0" cy="0"/>
        </a:xfrm>
      </p:grpSpPr>
      <p:sp>
        <p:nvSpPr>
          <p:cNvPr id="273" name="Google Shape;273;p6"/>
          <p:cNvSpPr txBox="1">
            <a:spLocks noGrp="1"/>
          </p:cNvSpPr>
          <p:nvPr>
            <p:ph type="title"/>
          </p:nvPr>
        </p:nvSpPr>
        <p:spPr>
          <a:xfrm>
            <a:off x="490775" y="751875"/>
            <a:ext cx="11210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74" name="Google Shape;274;p6"/>
          <p:cNvSpPr txBox="1">
            <a:spLocks noGrp="1"/>
          </p:cNvSpPr>
          <p:nvPr>
            <p:ph type="body" idx="1"/>
          </p:nvPr>
        </p:nvSpPr>
        <p:spPr>
          <a:xfrm>
            <a:off x="490775"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75" name="Google Shape;275;p6"/>
          <p:cNvSpPr txBox="1">
            <a:spLocks noGrp="1"/>
          </p:cNvSpPr>
          <p:nvPr>
            <p:ph type="body" idx="2"/>
          </p:nvPr>
        </p:nvSpPr>
        <p:spPr>
          <a:xfrm>
            <a:off x="4448700"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76" name="Google Shape;276;p6"/>
          <p:cNvSpPr txBox="1">
            <a:spLocks noGrp="1"/>
          </p:cNvSpPr>
          <p:nvPr>
            <p:ph type="body" idx="3"/>
          </p:nvPr>
        </p:nvSpPr>
        <p:spPr>
          <a:xfrm>
            <a:off x="490775"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77" name="Google Shape;277;p6"/>
          <p:cNvSpPr txBox="1">
            <a:spLocks noGrp="1"/>
          </p:cNvSpPr>
          <p:nvPr>
            <p:ph type="body" idx="4"/>
          </p:nvPr>
        </p:nvSpPr>
        <p:spPr>
          <a:xfrm>
            <a:off x="4448700"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78" name="Google Shape;278;p6"/>
          <p:cNvSpPr txBox="1">
            <a:spLocks noGrp="1"/>
          </p:cNvSpPr>
          <p:nvPr>
            <p:ph type="title" idx="5"/>
          </p:nvPr>
        </p:nvSpPr>
        <p:spPr>
          <a:xfrm>
            <a:off x="490775"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279" name="Google Shape;279;p6"/>
          <p:cNvSpPr txBox="1">
            <a:spLocks noGrp="1"/>
          </p:cNvSpPr>
          <p:nvPr>
            <p:ph type="title" idx="6"/>
          </p:nvPr>
        </p:nvSpPr>
        <p:spPr>
          <a:xfrm>
            <a:off x="4448700"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280" name="Google Shape;280;p6"/>
          <p:cNvSpPr txBox="1">
            <a:spLocks noGrp="1"/>
          </p:cNvSpPr>
          <p:nvPr>
            <p:ph type="title" idx="7"/>
          </p:nvPr>
        </p:nvSpPr>
        <p:spPr>
          <a:xfrm>
            <a:off x="490775"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281" name="Google Shape;281;p6"/>
          <p:cNvSpPr txBox="1">
            <a:spLocks noGrp="1"/>
          </p:cNvSpPr>
          <p:nvPr>
            <p:ph type="title" idx="8"/>
          </p:nvPr>
        </p:nvSpPr>
        <p:spPr>
          <a:xfrm>
            <a:off x="4448700"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282" name="Google Shape;282;p6"/>
          <p:cNvSpPr txBox="1">
            <a:spLocks noGrp="1"/>
          </p:cNvSpPr>
          <p:nvPr>
            <p:ph type="body" idx="9"/>
          </p:nvPr>
        </p:nvSpPr>
        <p:spPr>
          <a:xfrm>
            <a:off x="8406625"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83" name="Google Shape;283;p6"/>
          <p:cNvSpPr txBox="1">
            <a:spLocks noGrp="1"/>
          </p:cNvSpPr>
          <p:nvPr>
            <p:ph type="body" idx="13"/>
          </p:nvPr>
        </p:nvSpPr>
        <p:spPr>
          <a:xfrm>
            <a:off x="8406625"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284" name="Google Shape;284;p6"/>
          <p:cNvSpPr txBox="1">
            <a:spLocks noGrp="1"/>
          </p:cNvSpPr>
          <p:nvPr>
            <p:ph type="title" idx="14"/>
          </p:nvPr>
        </p:nvSpPr>
        <p:spPr>
          <a:xfrm>
            <a:off x="8406625"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285" name="Google Shape;285;p6"/>
          <p:cNvSpPr txBox="1">
            <a:spLocks noGrp="1"/>
          </p:cNvSpPr>
          <p:nvPr>
            <p:ph type="title" idx="15"/>
          </p:nvPr>
        </p:nvSpPr>
        <p:spPr>
          <a:xfrm>
            <a:off x="8406625"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grpSp>
        <p:nvGrpSpPr>
          <p:cNvPr id="286" name="Google Shape;286;p6"/>
          <p:cNvGrpSpPr/>
          <p:nvPr/>
        </p:nvGrpSpPr>
        <p:grpSpPr>
          <a:xfrm rot="7934757">
            <a:off x="7470618" y="9119"/>
            <a:ext cx="3603636" cy="378198"/>
            <a:chOff x="0" y="-6055"/>
            <a:chExt cx="3704552" cy="598985"/>
          </a:xfrm>
        </p:grpSpPr>
        <p:sp>
          <p:nvSpPr>
            <p:cNvPr id="287" name="Google Shape;287;p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8" name="Google Shape;288;p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9" name="Google Shape;289;p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90" name="Google Shape;290;p6"/>
            <p:cNvGrpSpPr/>
            <p:nvPr/>
          </p:nvGrpSpPr>
          <p:grpSpPr>
            <a:xfrm>
              <a:off x="0" y="-6055"/>
              <a:ext cx="3704552" cy="598985"/>
              <a:chOff x="3742379" y="351227"/>
              <a:chExt cx="3704552" cy="598985"/>
            </a:xfrm>
          </p:grpSpPr>
          <p:pic>
            <p:nvPicPr>
              <p:cNvPr id="291" name="Google Shape;291;p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292" name="Google Shape;292;p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293" name="Google Shape;293;p6"/>
          <p:cNvGrpSpPr/>
          <p:nvPr/>
        </p:nvGrpSpPr>
        <p:grpSpPr>
          <a:xfrm rot="7427972">
            <a:off x="8633947" y="-59616"/>
            <a:ext cx="3603404" cy="378192"/>
            <a:chOff x="0" y="-6055"/>
            <a:chExt cx="3704552" cy="598985"/>
          </a:xfrm>
        </p:grpSpPr>
        <p:sp>
          <p:nvSpPr>
            <p:cNvPr id="294" name="Google Shape;294;p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5" name="Google Shape;295;p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6" name="Google Shape;296;p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97" name="Google Shape;297;p6"/>
            <p:cNvGrpSpPr/>
            <p:nvPr/>
          </p:nvGrpSpPr>
          <p:grpSpPr>
            <a:xfrm>
              <a:off x="0" y="-6055"/>
              <a:ext cx="3704552" cy="598985"/>
              <a:chOff x="3742379" y="351227"/>
              <a:chExt cx="3704552" cy="598985"/>
            </a:xfrm>
          </p:grpSpPr>
          <p:pic>
            <p:nvPicPr>
              <p:cNvPr id="298" name="Google Shape;298;p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299" name="Google Shape;299;p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00" name="Google Shape;300;p6"/>
          <p:cNvGrpSpPr/>
          <p:nvPr/>
        </p:nvGrpSpPr>
        <p:grpSpPr>
          <a:xfrm rot="6544209">
            <a:off x="9683103" y="-147085"/>
            <a:ext cx="3603350" cy="378173"/>
            <a:chOff x="0" y="-6055"/>
            <a:chExt cx="3704552" cy="598985"/>
          </a:xfrm>
        </p:grpSpPr>
        <p:sp>
          <p:nvSpPr>
            <p:cNvPr id="301" name="Google Shape;301;p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2" name="Google Shape;302;p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3" name="Google Shape;303;p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04" name="Google Shape;304;p6"/>
            <p:cNvGrpSpPr/>
            <p:nvPr/>
          </p:nvGrpSpPr>
          <p:grpSpPr>
            <a:xfrm>
              <a:off x="0" y="-6055"/>
              <a:ext cx="3704552" cy="598985"/>
              <a:chOff x="3742379" y="351227"/>
              <a:chExt cx="3704552" cy="598985"/>
            </a:xfrm>
          </p:grpSpPr>
          <p:pic>
            <p:nvPicPr>
              <p:cNvPr id="305" name="Google Shape;305;p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06" name="Google Shape;306;p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extLst>
      <p:ext uri="{BB962C8B-B14F-4D97-AF65-F5344CB8AC3E}">
        <p14:creationId xmlns:p14="http://schemas.microsoft.com/office/powerpoint/2010/main" val="3509334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33BF1-2346-4F9D-BA11-3DC13A47A69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CF4AF1F-1260-4208-87BC-A8591EA2C91A}"/>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794A626-801A-41BD-A95C-877A1CA9FD30}"/>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4CC2F07-F1C4-415C-905C-EDCA3015DEAD}"/>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6" name="Нижний колонтитул 5">
            <a:extLst>
              <a:ext uri="{FF2B5EF4-FFF2-40B4-BE49-F238E27FC236}">
                <a16:creationId xmlns:a16="http://schemas.microsoft.com/office/drawing/2014/main" id="{1E7DC4A9-EE00-4EC8-824C-CFC4CE7E504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850FC77-6DB7-4D5B-9E6A-86368CCACCA6}"/>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66248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9914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B28EC9-1CA4-4EEE-A56A-C6C043B16E8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7DCD3F0-0B33-4646-A12E-B47909B53E9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CA1076E-A7AC-4DCF-82BC-5C522AE9F67C}"/>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5" name="Нижний колонтитул 4">
            <a:extLst>
              <a:ext uri="{FF2B5EF4-FFF2-40B4-BE49-F238E27FC236}">
                <a16:creationId xmlns:a16="http://schemas.microsoft.com/office/drawing/2014/main" id="{A807F01A-79B9-4FE4-8140-8F79BF76670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D2F1CEF-B855-4E31-A330-F014AB6D1CE7}"/>
              </a:ext>
            </a:extLst>
          </p:cNvPr>
          <p:cNvSpPr>
            <a:spLocks noGrp="1"/>
          </p:cNvSpPr>
          <p:nvPr>
            <p:ph type="sldNum" sz="quarter" idx="12"/>
          </p:nvPr>
        </p:nvSpPr>
        <p:spPr/>
        <p:txBody>
          <a:bodyPr/>
          <a:lstStyle/>
          <a:p>
            <a:fld id="{0D2EC247-60A5-4CD7-B84E-6220BE06827E}" type="slidenum">
              <a:rPr lang="ru-RU" smtClean="0"/>
              <a:t>‹#›</a:t>
            </a:fld>
            <a:endParaRPr lang="ru-RU"/>
          </a:p>
        </p:txBody>
      </p:sp>
      <p:pic>
        <p:nvPicPr>
          <p:cNvPr id="8" name="Рисунок 7">
            <a:extLst>
              <a:ext uri="{FF2B5EF4-FFF2-40B4-BE49-F238E27FC236}">
                <a16:creationId xmlns:a16="http://schemas.microsoft.com/office/drawing/2014/main" id="{2E4B9A28-5FEE-4010-8287-7EF5098749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633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A55ACF-B200-48C3-9E58-FCE177AB9C0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CE8E913-B3B0-488B-876C-25CE09D1DF7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BFBA0D-16D6-4558-9E7F-353EF9218051}"/>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5" name="Нижний колонтитул 4">
            <a:extLst>
              <a:ext uri="{FF2B5EF4-FFF2-40B4-BE49-F238E27FC236}">
                <a16:creationId xmlns:a16="http://schemas.microsoft.com/office/drawing/2014/main" id="{DBFFF245-4EEE-4358-AC27-23C5FF8B25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496D751-39E6-4AB2-8213-16AD4838F0D9}"/>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2692265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B87592-49CF-49E9-814E-82A6463D413D}"/>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082B7D4-E0B8-4A7C-BB9B-50DEB45A7B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3BB1F59-9CFA-4BB6-8E28-7C65ECD6E8B4}"/>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5" name="Нижний колонтитул 4">
            <a:extLst>
              <a:ext uri="{FF2B5EF4-FFF2-40B4-BE49-F238E27FC236}">
                <a16:creationId xmlns:a16="http://schemas.microsoft.com/office/drawing/2014/main" id="{3FCB7D91-46EF-4306-B964-A9618DCD1F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CBB35EA-D63D-4A58-A6F2-B1E739F480DB}"/>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1211186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329"/>
        <p:cNvGrpSpPr/>
        <p:nvPr/>
      </p:nvGrpSpPr>
      <p:grpSpPr>
        <a:xfrm>
          <a:off x="0" y="0"/>
          <a:ext cx="0" cy="0"/>
          <a:chOff x="0" y="0"/>
          <a:chExt cx="0" cy="0"/>
        </a:xfrm>
      </p:grpSpPr>
      <p:sp>
        <p:nvSpPr>
          <p:cNvPr id="330" name="Google Shape;330;p8"/>
          <p:cNvSpPr txBox="1">
            <a:spLocks noGrp="1"/>
          </p:cNvSpPr>
          <p:nvPr>
            <p:ph type="title"/>
          </p:nvPr>
        </p:nvSpPr>
        <p:spPr>
          <a:xfrm>
            <a:off x="2401350" y="2164450"/>
            <a:ext cx="7389300" cy="20661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6000"/>
              <a:buFont typeface="Aldrich"/>
              <a:buNone/>
              <a:defRPr sz="6000"/>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31" name="Google Shape;331;p8"/>
          <p:cNvSpPr txBox="1">
            <a:spLocks noGrp="1"/>
          </p:cNvSpPr>
          <p:nvPr>
            <p:ph type="body" idx="1"/>
          </p:nvPr>
        </p:nvSpPr>
        <p:spPr>
          <a:xfrm>
            <a:off x="2401350" y="4248100"/>
            <a:ext cx="73893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grpSp>
        <p:nvGrpSpPr>
          <p:cNvPr id="332" name="Google Shape;332;p8"/>
          <p:cNvGrpSpPr/>
          <p:nvPr/>
        </p:nvGrpSpPr>
        <p:grpSpPr>
          <a:xfrm rot="6897320">
            <a:off x="7565525" y="163267"/>
            <a:ext cx="3603476" cy="378173"/>
            <a:chOff x="0" y="-6055"/>
            <a:chExt cx="3704552" cy="598985"/>
          </a:xfrm>
        </p:grpSpPr>
        <p:sp>
          <p:nvSpPr>
            <p:cNvPr id="333" name="Google Shape;333;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4" name="Google Shape;334;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5" name="Google Shape;335;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36" name="Google Shape;336;p8"/>
            <p:cNvGrpSpPr/>
            <p:nvPr/>
          </p:nvGrpSpPr>
          <p:grpSpPr>
            <a:xfrm>
              <a:off x="0" y="-6055"/>
              <a:ext cx="3704552" cy="598985"/>
              <a:chOff x="3742379" y="351227"/>
              <a:chExt cx="3704552" cy="598985"/>
            </a:xfrm>
          </p:grpSpPr>
          <p:pic>
            <p:nvPicPr>
              <p:cNvPr id="337" name="Google Shape;337;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38" name="Google Shape;338;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39" name="Google Shape;339;p8"/>
          <p:cNvGrpSpPr/>
          <p:nvPr/>
        </p:nvGrpSpPr>
        <p:grpSpPr>
          <a:xfrm rot="8977210">
            <a:off x="9432564" y="163258"/>
            <a:ext cx="3603245" cy="378192"/>
            <a:chOff x="0" y="-6055"/>
            <a:chExt cx="3704552" cy="598985"/>
          </a:xfrm>
        </p:grpSpPr>
        <p:sp>
          <p:nvSpPr>
            <p:cNvPr id="340" name="Google Shape;340;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1" name="Google Shape;341;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2" name="Google Shape;342;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43" name="Google Shape;343;p8"/>
            <p:cNvGrpSpPr/>
            <p:nvPr/>
          </p:nvGrpSpPr>
          <p:grpSpPr>
            <a:xfrm>
              <a:off x="0" y="-6055"/>
              <a:ext cx="3704552" cy="598985"/>
              <a:chOff x="3742379" y="351227"/>
              <a:chExt cx="3704552" cy="598985"/>
            </a:xfrm>
          </p:grpSpPr>
          <p:pic>
            <p:nvPicPr>
              <p:cNvPr id="344" name="Google Shape;344;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45" name="Google Shape;345;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46" name="Google Shape;346;p8"/>
          <p:cNvGrpSpPr/>
          <p:nvPr/>
        </p:nvGrpSpPr>
        <p:grpSpPr>
          <a:xfrm rot="10390823">
            <a:off x="10308585" y="1170365"/>
            <a:ext cx="3603351" cy="378181"/>
            <a:chOff x="0" y="-6055"/>
            <a:chExt cx="3704552" cy="598985"/>
          </a:xfrm>
        </p:grpSpPr>
        <p:sp>
          <p:nvSpPr>
            <p:cNvPr id="347" name="Google Shape;347;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9" name="Google Shape;349;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50" name="Google Shape;350;p8"/>
            <p:cNvGrpSpPr/>
            <p:nvPr/>
          </p:nvGrpSpPr>
          <p:grpSpPr>
            <a:xfrm>
              <a:off x="0" y="-6055"/>
              <a:ext cx="3704552" cy="598985"/>
              <a:chOff x="3742379" y="351227"/>
              <a:chExt cx="3704552" cy="598985"/>
            </a:xfrm>
          </p:grpSpPr>
          <p:pic>
            <p:nvPicPr>
              <p:cNvPr id="351" name="Google Shape;351;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52" name="Google Shape;352;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53" name="Google Shape;353;p8"/>
          <p:cNvGrpSpPr/>
          <p:nvPr/>
        </p:nvGrpSpPr>
        <p:grpSpPr>
          <a:xfrm rot="-9354392">
            <a:off x="10397835" y="2773871"/>
            <a:ext cx="3603584" cy="378214"/>
            <a:chOff x="0" y="-6055"/>
            <a:chExt cx="3704552" cy="598985"/>
          </a:xfrm>
        </p:grpSpPr>
        <p:sp>
          <p:nvSpPr>
            <p:cNvPr id="354" name="Google Shape;354;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5" name="Google Shape;355;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6" name="Google Shape;356;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57" name="Google Shape;357;p8"/>
            <p:cNvGrpSpPr/>
            <p:nvPr/>
          </p:nvGrpSpPr>
          <p:grpSpPr>
            <a:xfrm>
              <a:off x="0" y="-6055"/>
              <a:ext cx="3704552" cy="598985"/>
              <a:chOff x="3742379" y="351227"/>
              <a:chExt cx="3704552" cy="598985"/>
            </a:xfrm>
          </p:grpSpPr>
          <p:pic>
            <p:nvPicPr>
              <p:cNvPr id="358" name="Google Shape;358;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59" name="Google Shape;359;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60" name="Google Shape;360;p8"/>
          <p:cNvGrpSpPr/>
          <p:nvPr/>
        </p:nvGrpSpPr>
        <p:grpSpPr>
          <a:xfrm rot="-8464295">
            <a:off x="10308532" y="4242399"/>
            <a:ext cx="3603447" cy="376473"/>
            <a:chOff x="0" y="-6056"/>
            <a:chExt cx="3704552" cy="596265"/>
          </a:xfrm>
        </p:grpSpPr>
        <p:sp>
          <p:nvSpPr>
            <p:cNvPr id="361" name="Google Shape;361;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2" name="Google Shape;362;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3" name="Google Shape;363;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64" name="Google Shape;364;p8"/>
            <p:cNvGrpSpPr/>
            <p:nvPr/>
          </p:nvGrpSpPr>
          <p:grpSpPr>
            <a:xfrm>
              <a:off x="0" y="-6056"/>
              <a:ext cx="3704552" cy="596265"/>
              <a:chOff x="3742379" y="351226"/>
              <a:chExt cx="3704552" cy="596265"/>
            </a:xfrm>
          </p:grpSpPr>
          <p:pic>
            <p:nvPicPr>
              <p:cNvPr id="365" name="Google Shape;365;p8"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366" name="Google Shape;366;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67" name="Google Shape;367;p8"/>
          <p:cNvGrpSpPr/>
          <p:nvPr/>
        </p:nvGrpSpPr>
        <p:grpSpPr>
          <a:xfrm rot="1461255">
            <a:off x="-1502293" y="2991385"/>
            <a:ext cx="3603245" cy="378198"/>
            <a:chOff x="0" y="-6055"/>
            <a:chExt cx="3704552" cy="598985"/>
          </a:xfrm>
        </p:grpSpPr>
        <p:sp>
          <p:nvSpPr>
            <p:cNvPr id="368" name="Google Shape;368;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9" name="Google Shape;369;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0" name="Google Shape;370;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71" name="Google Shape;371;p8"/>
            <p:cNvGrpSpPr/>
            <p:nvPr/>
          </p:nvGrpSpPr>
          <p:grpSpPr>
            <a:xfrm>
              <a:off x="0" y="-6055"/>
              <a:ext cx="3704552" cy="598985"/>
              <a:chOff x="3742379" y="351227"/>
              <a:chExt cx="3704552" cy="598985"/>
            </a:xfrm>
          </p:grpSpPr>
          <p:pic>
            <p:nvPicPr>
              <p:cNvPr id="372" name="Google Shape;372;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73" name="Google Shape;373;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74" name="Google Shape;374;p8"/>
          <p:cNvGrpSpPr/>
          <p:nvPr/>
        </p:nvGrpSpPr>
        <p:grpSpPr>
          <a:xfrm>
            <a:off x="-2001798" y="4241539"/>
            <a:ext cx="3603418" cy="378199"/>
            <a:chOff x="0" y="-6055"/>
            <a:chExt cx="3704552" cy="598985"/>
          </a:xfrm>
        </p:grpSpPr>
        <p:sp>
          <p:nvSpPr>
            <p:cNvPr id="375" name="Google Shape;375;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6" name="Google Shape;376;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7" name="Google Shape;377;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78" name="Google Shape;378;p8"/>
            <p:cNvGrpSpPr/>
            <p:nvPr/>
          </p:nvGrpSpPr>
          <p:grpSpPr>
            <a:xfrm>
              <a:off x="0" y="-6055"/>
              <a:ext cx="3704552" cy="598985"/>
              <a:chOff x="3742379" y="351227"/>
              <a:chExt cx="3704552" cy="598985"/>
            </a:xfrm>
          </p:grpSpPr>
          <p:pic>
            <p:nvPicPr>
              <p:cNvPr id="379" name="Google Shape;379;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80" name="Google Shape;380;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81" name="Google Shape;381;p8"/>
          <p:cNvGrpSpPr/>
          <p:nvPr/>
        </p:nvGrpSpPr>
        <p:grpSpPr>
          <a:xfrm rot="-1940329">
            <a:off x="-2207104" y="5872180"/>
            <a:ext cx="3603270" cy="378230"/>
            <a:chOff x="0" y="-6055"/>
            <a:chExt cx="3704552" cy="598985"/>
          </a:xfrm>
        </p:grpSpPr>
        <p:sp>
          <p:nvSpPr>
            <p:cNvPr id="382" name="Google Shape;382;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4" name="Google Shape;384;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85" name="Google Shape;385;p8"/>
            <p:cNvGrpSpPr/>
            <p:nvPr/>
          </p:nvGrpSpPr>
          <p:grpSpPr>
            <a:xfrm>
              <a:off x="0" y="-6055"/>
              <a:ext cx="3704552" cy="598985"/>
              <a:chOff x="3742379" y="351227"/>
              <a:chExt cx="3704552" cy="598985"/>
            </a:xfrm>
          </p:grpSpPr>
          <p:pic>
            <p:nvPicPr>
              <p:cNvPr id="386" name="Google Shape;386;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87" name="Google Shape;387;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88" name="Google Shape;388;p8"/>
          <p:cNvGrpSpPr/>
          <p:nvPr/>
        </p:nvGrpSpPr>
        <p:grpSpPr>
          <a:xfrm rot="-3385556">
            <a:off x="-647741" y="6552889"/>
            <a:ext cx="3603302" cy="378225"/>
            <a:chOff x="0" y="-6055"/>
            <a:chExt cx="3704552" cy="598985"/>
          </a:xfrm>
        </p:grpSpPr>
        <p:sp>
          <p:nvSpPr>
            <p:cNvPr id="389" name="Google Shape;389;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0" name="Google Shape;390;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1" name="Google Shape;391;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92" name="Google Shape;392;p8"/>
            <p:cNvGrpSpPr/>
            <p:nvPr/>
          </p:nvGrpSpPr>
          <p:grpSpPr>
            <a:xfrm>
              <a:off x="0" y="-6055"/>
              <a:ext cx="3704552" cy="598985"/>
              <a:chOff x="3742379" y="351227"/>
              <a:chExt cx="3704552" cy="598985"/>
            </a:xfrm>
          </p:grpSpPr>
          <p:pic>
            <p:nvPicPr>
              <p:cNvPr id="393" name="Google Shape;393;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394" name="Google Shape;394;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395" name="Google Shape;395;p8"/>
          <p:cNvGrpSpPr/>
          <p:nvPr/>
        </p:nvGrpSpPr>
        <p:grpSpPr>
          <a:xfrm rot="-4602999">
            <a:off x="1197627" y="6906699"/>
            <a:ext cx="3603509" cy="378198"/>
            <a:chOff x="0" y="-6055"/>
            <a:chExt cx="3704552" cy="598985"/>
          </a:xfrm>
        </p:grpSpPr>
        <p:sp>
          <p:nvSpPr>
            <p:cNvPr id="396" name="Google Shape;396;p8"/>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7" name="Google Shape;397;p8"/>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8" name="Google Shape;398;p8"/>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99" name="Google Shape;399;p8"/>
            <p:cNvGrpSpPr/>
            <p:nvPr/>
          </p:nvGrpSpPr>
          <p:grpSpPr>
            <a:xfrm>
              <a:off x="0" y="-6055"/>
              <a:ext cx="3704552" cy="598985"/>
              <a:chOff x="3742379" y="351227"/>
              <a:chExt cx="3704552" cy="598985"/>
            </a:xfrm>
          </p:grpSpPr>
          <p:pic>
            <p:nvPicPr>
              <p:cNvPr id="400" name="Google Shape;400;p8"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401" name="Google Shape;401;p8"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33BF1-2346-4F9D-BA11-3DC13A47A69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CF4AF1F-1260-4208-87BC-A8591EA2C91A}"/>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794A626-801A-41BD-A95C-877A1CA9FD30}"/>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4CC2F07-F1C4-415C-905C-EDCA3015DEAD}"/>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6" name="Нижний колонтитул 5">
            <a:extLst>
              <a:ext uri="{FF2B5EF4-FFF2-40B4-BE49-F238E27FC236}">
                <a16:creationId xmlns:a16="http://schemas.microsoft.com/office/drawing/2014/main" id="{1E7DC4A9-EE00-4EC8-824C-CFC4CE7E504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850FC77-6DB7-4D5B-9E6A-86368CCACCA6}"/>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3476091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9DD23D-4984-430D-B895-2B23B8D717D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C48B6B7-AC62-4E8B-9304-4452C2CBCA3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0E6E0D6-DEA6-4592-A4DE-15362135FD54}"/>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D3F9B36-08F5-488A-9B03-C685A1D94B6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00B3618-5205-413F-B3A3-036DFC0985F2}"/>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BC3CF7B-24A9-4A47-99F1-4A3D348B2A56}"/>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8" name="Нижний колонтитул 7">
            <a:extLst>
              <a:ext uri="{FF2B5EF4-FFF2-40B4-BE49-F238E27FC236}">
                <a16:creationId xmlns:a16="http://schemas.microsoft.com/office/drawing/2014/main" id="{4DEE9368-E2B0-4CBE-9C1A-E03AEDEDD29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61D7F47-3D29-4921-9E00-E7BB68857EBF}"/>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1871360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63093D-C300-479C-8734-CCBF8F8B3BF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B4F90F-8DDD-4ABF-93AC-6AC918AF3226}"/>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4" name="Нижний колонтитул 3">
            <a:extLst>
              <a:ext uri="{FF2B5EF4-FFF2-40B4-BE49-F238E27FC236}">
                <a16:creationId xmlns:a16="http://schemas.microsoft.com/office/drawing/2014/main" id="{5D52B2C5-928F-4BF6-B294-1EBDBAD9BB7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7C82A0A-F100-4A62-B7BD-7E2B11A967C4}"/>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194058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8E38B1C-BE3C-48AC-B9AE-55D290CD5B57}"/>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3" name="Нижний колонтитул 2">
            <a:extLst>
              <a:ext uri="{FF2B5EF4-FFF2-40B4-BE49-F238E27FC236}">
                <a16:creationId xmlns:a16="http://schemas.microsoft.com/office/drawing/2014/main" id="{C46DDD3E-D237-4F80-8865-EC7C0D1A9EE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497FF8B-4AC9-44BA-A309-B69CACBFB7A2}"/>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1449814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18EF8-FEA3-4DD0-AD51-61B46458115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4AA484A-F38A-4145-B57F-925BF7E3195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00FEB0D-E2FC-41B8-8A80-6C411717C49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DE68248-6F3E-4FAB-A605-DF98AF2549AC}"/>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6" name="Нижний колонтитул 5">
            <a:extLst>
              <a:ext uri="{FF2B5EF4-FFF2-40B4-BE49-F238E27FC236}">
                <a16:creationId xmlns:a16="http://schemas.microsoft.com/office/drawing/2014/main" id="{B9E75A5D-CF69-408A-8F7A-BA4F6371BA9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6B91B6E-02D4-4194-A758-7CDA4C7C7687}"/>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3331651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8EAB19-B8E9-4865-8AAE-F335CF472D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55B057F-1834-4E00-9313-08212A99990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4" name="Текст 3">
            <a:extLst>
              <a:ext uri="{FF2B5EF4-FFF2-40B4-BE49-F238E27FC236}">
                <a16:creationId xmlns:a16="http://schemas.microsoft.com/office/drawing/2014/main" id="{D3ABF4A0-DA0F-4C77-9A32-A820B50DB8B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F543C6D-2B59-4BC1-8FC2-CCDE38C8A766}"/>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6" name="Нижний колонтитул 5">
            <a:extLst>
              <a:ext uri="{FF2B5EF4-FFF2-40B4-BE49-F238E27FC236}">
                <a16:creationId xmlns:a16="http://schemas.microsoft.com/office/drawing/2014/main" id="{FF194ADA-B580-4196-B347-CA675A20D24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F7E1E04-B4E0-4EAB-8F5B-F4C166DF7EAB}"/>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387602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F4E9E3-0CFE-4FC8-ACCD-BE4BD48B76F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A84AF2F-854E-4F38-9009-41D48C8FC9B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3AA5DE-F30E-4384-A2D7-EB21F900B792}"/>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5" name="Нижний колонтитул 4">
            <a:extLst>
              <a:ext uri="{FF2B5EF4-FFF2-40B4-BE49-F238E27FC236}">
                <a16:creationId xmlns:a16="http://schemas.microsoft.com/office/drawing/2014/main" id="{81A1ED75-9723-407F-83CC-ADCC384FA0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08658D5-DC23-4F82-B69C-81773D764C1C}"/>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1897473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04BBBDF-9820-4204-9A50-5836A6059B9A}"/>
              </a:ext>
            </a:extLst>
          </p:cNvPr>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BF960C0-C00A-4F51-B071-29956CD60498}"/>
              </a:ext>
            </a:extLst>
          </p:cNvPr>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168268B-90FB-41DE-AA82-F65A3EEF0073}"/>
              </a:ext>
            </a:extLst>
          </p:cNvPr>
          <p:cNvSpPr>
            <a:spLocks noGrp="1"/>
          </p:cNvSpPr>
          <p:nvPr>
            <p:ph type="dt" sz="half" idx="10"/>
          </p:nvPr>
        </p:nvSpPr>
        <p:spPr/>
        <p:txBody>
          <a:bodyPr/>
          <a:lstStyle/>
          <a:p>
            <a:fld id="{A330F4F7-FE49-4B3C-AF5A-0EBDF0D03B37}" type="datetimeFigureOut">
              <a:rPr lang="ru-RU" smtClean="0"/>
              <a:t>28.09.2022</a:t>
            </a:fld>
            <a:endParaRPr lang="ru-RU"/>
          </a:p>
        </p:txBody>
      </p:sp>
      <p:sp>
        <p:nvSpPr>
          <p:cNvPr id="5" name="Нижний колонтитул 4">
            <a:extLst>
              <a:ext uri="{FF2B5EF4-FFF2-40B4-BE49-F238E27FC236}">
                <a16:creationId xmlns:a16="http://schemas.microsoft.com/office/drawing/2014/main" id="{73BE1655-059D-411B-B85A-8751C44BD7E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CC252F9-FB10-4C82-BCDF-E91FA22EA98B}"/>
              </a:ext>
            </a:extLst>
          </p:cNvPr>
          <p:cNvSpPr>
            <a:spLocks noGrp="1"/>
          </p:cNvSpPr>
          <p:nvPr>
            <p:ph type="sldNum" sz="quarter" idx="12"/>
          </p:nvPr>
        </p:nvSpPr>
        <p:spPr/>
        <p:txBody>
          <a:bodyPr/>
          <a:lstStyle/>
          <a:p>
            <a:fld id="{0D2EC247-60A5-4CD7-B84E-6220BE06827E}" type="slidenum">
              <a:rPr lang="ru-RU" smtClean="0"/>
              <a:t>‹#›</a:t>
            </a:fld>
            <a:endParaRPr lang="ru-RU"/>
          </a:p>
        </p:txBody>
      </p:sp>
    </p:spTree>
    <p:extLst>
      <p:ext uri="{BB962C8B-B14F-4D97-AF65-F5344CB8AC3E}">
        <p14:creationId xmlns:p14="http://schemas.microsoft.com/office/powerpoint/2010/main" val="1656511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33517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5804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0" y="1"/>
            <a:ext cx="12192000" cy="610855"/>
          </a:xfrm>
          <a:prstGeom prst="rect">
            <a:avLst/>
          </a:prstGeom>
        </p:spPr>
      </p:pic>
      <p:sp>
        <p:nvSpPr>
          <p:cNvPr id="18" name="bg object 18"/>
          <p:cNvSpPr/>
          <p:nvPr/>
        </p:nvSpPr>
        <p:spPr>
          <a:xfrm>
            <a:off x="0" y="694639"/>
            <a:ext cx="12192000" cy="6163945"/>
          </a:xfrm>
          <a:custGeom>
            <a:avLst/>
            <a:gdLst/>
            <a:ahLst/>
            <a:cxnLst/>
            <a:rect l="l" t="t" r="r" b="b"/>
            <a:pathLst>
              <a:path w="9144000" h="6163945">
                <a:moveTo>
                  <a:pt x="9143987" y="644779"/>
                </a:moveTo>
                <a:lnTo>
                  <a:pt x="9142730" y="414832"/>
                </a:lnTo>
                <a:lnTo>
                  <a:pt x="9133053" y="414832"/>
                </a:lnTo>
                <a:lnTo>
                  <a:pt x="9123680" y="5003"/>
                </a:lnTo>
                <a:lnTo>
                  <a:pt x="3891026" y="3479"/>
                </a:lnTo>
                <a:lnTo>
                  <a:pt x="3829913" y="3098"/>
                </a:lnTo>
                <a:lnTo>
                  <a:pt x="3791381" y="2171"/>
                </a:lnTo>
                <a:lnTo>
                  <a:pt x="3760711" y="0"/>
                </a:lnTo>
                <a:lnTo>
                  <a:pt x="3761930" y="762"/>
                </a:lnTo>
                <a:lnTo>
                  <a:pt x="3760444" y="2882"/>
                </a:lnTo>
                <a:lnTo>
                  <a:pt x="3751173" y="6756"/>
                </a:lnTo>
                <a:lnTo>
                  <a:pt x="3729101" y="12750"/>
                </a:lnTo>
                <a:lnTo>
                  <a:pt x="3454527" y="134797"/>
                </a:lnTo>
                <a:lnTo>
                  <a:pt x="3417481" y="150495"/>
                </a:lnTo>
                <a:lnTo>
                  <a:pt x="3392500" y="162839"/>
                </a:lnTo>
                <a:lnTo>
                  <a:pt x="3365703" y="172605"/>
                </a:lnTo>
                <a:lnTo>
                  <a:pt x="3323234" y="180530"/>
                </a:lnTo>
                <a:lnTo>
                  <a:pt x="3251200" y="187375"/>
                </a:lnTo>
                <a:lnTo>
                  <a:pt x="2094039" y="184099"/>
                </a:lnTo>
                <a:lnTo>
                  <a:pt x="1049667" y="179971"/>
                </a:lnTo>
                <a:lnTo>
                  <a:pt x="3048" y="174929"/>
                </a:lnTo>
                <a:lnTo>
                  <a:pt x="3048" y="414832"/>
                </a:lnTo>
                <a:lnTo>
                  <a:pt x="0" y="414832"/>
                </a:lnTo>
                <a:lnTo>
                  <a:pt x="0" y="1988654"/>
                </a:lnTo>
                <a:lnTo>
                  <a:pt x="8064" y="6153848"/>
                </a:lnTo>
                <a:lnTo>
                  <a:pt x="9143987" y="6163335"/>
                </a:lnTo>
                <a:lnTo>
                  <a:pt x="9143987" y="644779"/>
                </a:lnTo>
                <a:close/>
              </a:path>
            </a:pathLst>
          </a:custGeom>
          <a:solidFill>
            <a:srgbClr val="FFFFFF">
              <a:alpha val="50195"/>
            </a:srgbClr>
          </a:solidFill>
        </p:spPr>
        <p:txBody>
          <a:bodyPr wrap="square" lIns="0" tIns="0" rIns="0" bIns="0" rtlCol="0"/>
          <a:lstStyle/>
          <a:p>
            <a:endParaRPr sz="1800"/>
          </a:p>
        </p:txBody>
      </p:sp>
      <p:pic>
        <p:nvPicPr>
          <p:cNvPr id="19" name="bg object 19"/>
          <p:cNvPicPr/>
          <p:nvPr/>
        </p:nvPicPr>
        <p:blipFill>
          <a:blip r:embed="rId4" cstate="print"/>
          <a:stretch>
            <a:fillRect/>
          </a:stretch>
        </p:blipFill>
        <p:spPr>
          <a:xfrm>
            <a:off x="9213088" y="457200"/>
            <a:ext cx="768096" cy="576072"/>
          </a:xfrm>
          <a:prstGeom prst="rect">
            <a:avLst/>
          </a:prstGeom>
        </p:spPr>
      </p:pic>
      <p:sp>
        <p:nvSpPr>
          <p:cNvPr id="20" name="bg object 20"/>
          <p:cNvSpPr/>
          <p:nvPr/>
        </p:nvSpPr>
        <p:spPr>
          <a:xfrm>
            <a:off x="9213088" y="457201"/>
            <a:ext cx="768773" cy="576580"/>
          </a:xfrm>
          <a:custGeom>
            <a:avLst/>
            <a:gdLst/>
            <a:ahLst/>
            <a:cxnLst/>
            <a:rect l="l" t="t" r="r" b="b"/>
            <a:pathLst>
              <a:path w="576579" h="576580">
                <a:moveTo>
                  <a:pt x="0" y="58038"/>
                </a:moveTo>
                <a:lnTo>
                  <a:pt x="4568" y="35468"/>
                </a:lnTo>
                <a:lnTo>
                  <a:pt x="17017" y="17018"/>
                </a:lnTo>
                <a:lnTo>
                  <a:pt x="35468" y="4568"/>
                </a:lnTo>
                <a:lnTo>
                  <a:pt x="58038" y="0"/>
                </a:lnTo>
                <a:lnTo>
                  <a:pt x="518032" y="0"/>
                </a:lnTo>
                <a:lnTo>
                  <a:pt x="540603" y="4568"/>
                </a:lnTo>
                <a:lnTo>
                  <a:pt x="559053" y="17018"/>
                </a:lnTo>
                <a:lnTo>
                  <a:pt x="571503" y="35468"/>
                </a:lnTo>
                <a:lnTo>
                  <a:pt x="576072" y="58038"/>
                </a:lnTo>
                <a:lnTo>
                  <a:pt x="576072" y="518033"/>
                </a:lnTo>
                <a:lnTo>
                  <a:pt x="571503" y="540603"/>
                </a:lnTo>
                <a:lnTo>
                  <a:pt x="559053" y="559053"/>
                </a:lnTo>
                <a:lnTo>
                  <a:pt x="540603" y="571503"/>
                </a:lnTo>
                <a:lnTo>
                  <a:pt x="518032" y="576072"/>
                </a:lnTo>
                <a:lnTo>
                  <a:pt x="58038" y="576072"/>
                </a:lnTo>
                <a:lnTo>
                  <a:pt x="35468" y="571503"/>
                </a:lnTo>
                <a:lnTo>
                  <a:pt x="17018" y="559053"/>
                </a:lnTo>
                <a:lnTo>
                  <a:pt x="4568" y="540603"/>
                </a:lnTo>
                <a:lnTo>
                  <a:pt x="0" y="518033"/>
                </a:lnTo>
                <a:lnTo>
                  <a:pt x="0" y="58038"/>
                </a:lnTo>
                <a:close/>
              </a:path>
            </a:pathLst>
          </a:custGeom>
          <a:ln w="18288">
            <a:solidFill>
              <a:srgbClr val="FFFFFF"/>
            </a:solidFill>
          </a:ln>
        </p:spPr>
        <p:txBody>
          <a:bodyPr wrap="square" lIns="0" tIns="0" rIns="0" bIns="0" rtlCol="0"/>
          <a:lstStyle/>
          <a:p>
            <a:endParaRPr sz="1800"/>
          </a:p>
        </p:txBody>
      </p:sp>
      <p:pic>
        <p:nvPicPr>
          <p:cNvPr id="21" name="bg object 21"/>
          <p:cNvPicPr/>
          <p:nvPr/>
        </p:nvPicPr>
        <p:blipFill>
          <a:blip r:embed="rId5" cstate="print"/>
          <a:stretch>
            <a:fillRect/>
          </a:stretch>
        </p:blipFill>
        <p:spPr>
          <a:xfrm>
            <a:off x="10107168" y="457200"/>
            <a:ext cx="768096" cy="576072"/>
          </a:xfrm>
          <a:prstGeom prst="rect">
            <a:avLst/>
          </a:prstGeom>
        </p:spPr>
      </p:pic>
      <p:sp>
        <p:nvSpPr>
          <p:cNvPr id="22" name="bg object 22"/>
          <p:cNvSpPr/>
          <p:nvPr/>
        </p:nvSpPr>
        <p:spPr>
          <a:xfrm>
            <a:off x="10107168" y="457201"/>
            <a:ext cx="768773" cy="576580"/>
          </a:xfrm>
          <a:custGeom>
            <a:avLst/>
            <a:gdLst/>
            <a:ahLst/>
            <a:cxnLst/>
            <a:rect l="l" t="t" r="r" b="b"/>
            <a:pathLst>
              <a:path w="576579" h="576580">
                <a:moveTo>
                  <a:pt x="0" y="58038"/>
                </a:moveTo>
                <a:lnTo>
                  <a:pt x="4568" y="35468"/>
                </a:lnTo>
                <a:lnTo>
                  <a:pt x="17017" y="17018"/>
                </a:lnTo>
                <a:lnTo>
                  <a:pt x="35468" y="4568"/>
                </a:lnTo>
                <a:lnTo>
                  <a:pt x="58039" y="0"/>
                </a:lnTo>
                <a:lnTo>
                  <a:pt x="518032" y="0"/>
                </a:lnTo>
                <a:lnTo>
                  <a:pt x="540603" y="4568"/>
                </a:lnTo>
                <a:lnTo>
                  <a:pt x="559054" y="17018"/>
                </a:lnTo>
                <a:lnTo>
                  <a:pt x="571503" y="35468"/>
                </a:lnTo>
                <a:lnTo>
                  <a:pt x="576072" y="58038"/>
                </a:lnTo>
                <a:lnTo>
                  <a:pt x="576072" y="518033"/>
                </a:lnTo>
                <a:lnTo>
                  <a:pt x="571503" y="540603"/>
                </a:lnTo>
                <a:lnTo>
                  <a:pt x="559054" y="559053"/>
                </a:lnTo>
                <a:lnTo>
                  <a:pt x="540603" y="571503"/>
                </a:lnTo>
                <a:lnTo>
                  <a:pt x="518032" y="576072"/>
                </a:lnTo>
                <a:lnTo>
                  <a:pt x="58039" y="576072"/>
                </a:lnTo>
                <a:lnTo>
                  <a:pt x="35468" y="571503"/>
                </a:lnTo>
                <a:lnTo>
                  <a:pt x="17017" y="559053"/>
                </a:lnTo>
                <a:lnTo>
                  <a:pt x="4568" y="540603"/>
                </a:lnTo>
                <a:lnTo>
                  <a:pt x="0" y="518033"/>
                </a:lnTo>
                <a:lnTo>
                  <a:pt x="0" y="58038"/>
                </a:lnTo>
                <a:close/>
              </a:path>
            </a:pathLst>
          </a:custGeom>
          <a:ln w="18288">
            <a:solidFill>
              <a:srgbClr val="FFFFFF"/>
            </a:solidFill>
          </a:ln>
        </p:spPr>
        <p:txBody>
          <a:bodyPr wrap="square" lIns="0" tIns="0" rIns="0" bIns="0" rtlCol="0"/>
          <a:lstStyle/>
          <a:p>
            <a:endParaRPr sz="1800"/>
          </a:p>
        </p:txBody>
      </p:sp>
      <p:pic>
        <p:nvPicPr>
          <p:cNvPr id="23" name="bg object 23"/>
          <p:cNvPicPr/>
          <p:nvPr/>
        </p:nvPicPr>
        <p:blipFill>
          <a:blip r:embed="rId6" cstate="print"/>
          <a:stretch>
            <a:fillRect/>
          </a:stretch>
        </p:blipFill>
        <p:spPr>
          <a:xfrm>
            <a:off x="11009375" y="457200"/>
            <a:ext cx="768096" cy="576072"/>
          </a:xfrm>
          <a:prstGeom prst="rect">
            <a:avLst/>
          </a:prstGeom>
        </p:spPr>
      </p:pic>
      <p:sp>
        <p:nvSpPr>
          <p:cNvPr id="24" name="bg object 24"/>
          <p:cNvSpPr/>
          <p:nvPr/>
        </p:nvSpPr>
        <p:spPr>
          <a:xfrm>
            <a:off x="11009375" y="457201"/>
            <a:ext cx="768773" cy="576580"/>
          </a:xfrm>
          <a:custGeom>
            <a:avLst/>
            <a:gdLst/>
            <a:ahLst/>
            <a:cxnLst/>
            <a:rect l="l" t="t" r="r" b="b"/>
            <a:pathLst>
              <a:path w="576579" h="576580">
                <a:moveTo>
                  <a:pt x="0" y="58038"/>
                </a:moveTo>
                <a:lnTo>
                  <a:pt x="4568" y="35468"/>
                </a:lnTo>
                <a:lnTo>
                  <a:pt x="17018" y="17018"/>
                </a:lnTo>
                <a:lnTo>
                  <a:pt x="35468" y="4568"/>
                </a:lnTo>
                <a:lnTo>
                  <a:pt x="58039" y="0"/>
                </a:lnTo>
                <a:lnTo>
                  <a:pt x="518033" y="0"/>
                </a:lnTo>
                <a:lnTo>
                  <a:pt x="540603" y="4568"/>
                </a:lnTo>
                <a:lnTo>
                  <a:pt x="559053" y="17018"/>
                </a:lnTo>
                <a:lnTo>
                  <a:pt x="571503" y="35468"/>
                </a:lnTo>
                <a:lnTo>
                  <a:pt x="576072" y="58038"/>
                </a:lnTo>
                <a:lnTo>
                  <a:pt x="576072" y="518033"/>
                </a:lnTo>
                <a:lnTo>
                  <a:pt x="571503" y="540603"/>
                </a:lnTo>
                <a:lnTo>
                  <a:pt x="559054" y="559053"/>
                </a:lnTo>
                <a:lnTo>
                  <a:pt x="540603" y="571503"/>
                </a:lnTo>
                <a:lnTo>
                  <a:pt x="518033" y="576072"/>
                </a:lnTo>
                <a:lnTo>
                  <a:pt x="58039" y="576072"/>
                </a:lnTo>
                <a:lnTo>
                  <a:pt x="35468" y="571503"/>
                </a:lnTo>
                <a:lnTo>
                  <a:pt x="17018" y="559053"/>
                </a:lnTo>
                <a:lnTo>
                  <a:pt x="4568" y="540603"/>
                </a:lnTo>
                <a:lnTo>
                  <a:pt x="0" y="518033"/>
                </a:lnTo>
                <a:lnTo>
                  <a:pt x="0" y="58038"/>
                </a:lnTo>
                <a:close/>
              </a:path>
            </a:pathLst>
          </a:custGeom>
          <a:ln w="18288">
            <a:solidFill>
              <a:srgbClr val="FFFFFF"/>
            </a:solidFill>
          </a:ln>
        </p:spPr>
        <p:txBody>
          <a:bodyPr wrap="square" lIns="0" tIns="0" rIns="0" bIns="0" rtlCol="0"/>
          <a:lstStyle/>
          <a:p>
            <a:endParaRPr sz="1800"/>
          </a:p>
        </p:txBody>
      </p:sp>
      <p:sp>
        <p:nvSpPr>
          <p:cNvPr id="2" name="Holder 2"/>
          <p:cNvSpPr>
            <a:spLocks noGrp="1"/>
          </p:cNvSpPr>
          <p:nvPr>
            <p:ph type="ctrTitle"/>
          </p:nvPr>
        </p:nvSpPr>
        <p:spPr>
          <a:xfrm>
            <a:off x="239097" y="609080"/>
            <a:ext cx="11713803" cy="60939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3877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549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491"/>
        <p:cNvGrpSpPr/>
        <p:nvPr/>
      </p:nvGrpSpPr>
      <p:grpSpPr>
        <a:xfrm>
          <a:off x="0" y="0"/>
          <a:ext cx="0" cy="0"/>
          <a:chOff x="0" y="0"/>
          <a:chExt cx="0" cy="0"/>
        </a:xfrm>
      </p:grpSpPr>
      <p:sp>
        <p:nvSpPr>
          <p:cNvPr id="492" name="Google Shape;492;p11"/>
          <p:cNvSpPr txBox="1">
            <a:spLocks noGrp="1"/>
          </p:cNvSpPr>
          <p:nvPr>
            <p:ph type="title"/>
          </p:nvPr>
        </p:nvSpPr>
        <p:spPr>
          <a:xfrm>
            <a:off x="558100" y="1873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493" name="Google Shape;493;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494" name="Google Shape;494;p11"/>
          <p:cNvGrpSpPr/>
          <p:nvPr/>
        </p:nvGrpSpPr>
        <p:grpSpPr>
          <a:xfrm rot="7934757">
            <a:off x="7470618" y="9119"/>
            <a:ext cx="3603636" cy="378198"/>
            <a:chOff x="0" y="-6055"/>
            <a:chExt cx="3704552" cy="598985"/>
          </a:xfrm>
        </p:grpSpPr>
        <p:sp>
          <p:nvSpPr>
            <p:cNvPr id="495" name="Google Shape;495;p1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6" name="Google Shape;496;p1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7" name="Google Shape;497;p1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98" name="Google Shape;498;p11"/>
            <p:cNvGrpSpPr/>
            <p:nvPr/>
          </p:nvGrpSpPr>
          <p:grpSpPr>
            <a:xfrm>
              <a:off x="0" y="-6055"/>
              <a:ext cx="3704552" cy="598985"/>
              <a:chOff x="3742379" y="351227"/>
              <a:chExt cx="3704552" cy="598985"/>
            </a:xfrm>
          </p:grpSpPr>
          <p:pic>
            <p:nvPicPr>
              <p:cNvPr id="499" name="Google Shape;499;p1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00" name="Google Shape;500;p1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01" name="Google Shape;501;p11"/>
          <p:cNvGrpSpPr/>
          <p:nvPr/>
        </p:nvGrpSpPr>
        <p:grpSpPr>
          <a:xfrm rot="7427972">
            <a:off x="8633947" y="-59616"/>
            <a:ext cx="3603404" cy="378192"/>
            <a:chOff x="0" y="-6055"/>
            <a:chExt cx="3704552" cy="598985"/>
          </a:xfrm>
        </p:grpSpPr>
        <p:sp>
          <p:nvSpPr>
            <p:cNvPr id="502" name="Google Shape;502;p1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3" name="Google Shape;503;p1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4" name="Google Shape;504;p1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05" name="Google Shape;505;p11"/>
            <p:cNvGrpSpPr/>
            <p:nvPr/>
          </p:nvGrpSpPr>
          <p:grpSpPr>
            <a:xfrm>
              <a:off x="0" y="-6055"/>
              <a:ext cx="3704552" cy="598985"/>
              <a:chOff x="3742379" y="351227"/>
              <a:chExt cx="3704552" cy="598985"/>
            </a:xfrm>
          </p:grpSpPr>
          <p:pic>
            <p:nvPicPr>
              <p:cNvPr id="506" name="Google Shape;506;p1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07" name="Google Shape;507;p1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08" name="Google Shape;508;p11"/>
          <p:cNvGrpSpPr/>
          <p:nvPr/>
        </p:nvGrpSpPr>
        <p:grpSpPr>
          <a:xfrm rot="6544209">
            <a:off x="9683103" y="-147085"/>
            <a:ext cx="3603350" cy="378173"/>
            <a:chOff x="0" y="-6055"/>
            <a:chExt cx="3704552" cy="598985"/>
          </a:xfrm>
        </p:grpSpPr>
        <p:sp>
          <p:nvSpPr>
            <p:cNvPr id="509" name="Google Shape;509;p1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0" name="Google Shape;510;p1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1" name="Google Shape;511;p1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12" name="Google Shape;512;p11"/>
            <p:cNvGrpSpPr/>
            <p:nvPr/>
          </p:nvGrpSpPr>
          <p:grpSpPr>
            <a:xfrm>
              <a:off x="0" y="-6055"/>
              <a:ext cx="3704552" cy="598985"/>
              <a:chOff x="3742379" y="351227"/>
              <a:chExt cx="3704552" cy="598985"/>
            </a:xfrm>
          </p:grpSpPr>
          <p:pic>
            <p:nvPicPr>
              <p:cNvPr id="513" name="Google Shape;513;p1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14" name="Google Shape;514;p1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15" name="Google Shape;515;p11"/>
          <p:cNvGrpSpPr/>
          <p:nvPr/>
        </p:nvGrpSpPr>
        <p:grpSpPr>
          <a:xfrm rot="-2865243">
            <a:off x="1002699" y="5933112"/>
            <a:ext cx="3603636" cy="378198"/>
            <a:chOff x="0" y="-6055"/>
            <a:chExt cx="3704552" cy="598985"/>
          </a:xfrm>
        </p:grpSpPr>
        <p:sp>
          <p:nvSpPr>
            <p:cNvPr id="516" name="Google Shape;516;p1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7" name="Google Shape;517;p1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8" name="Google Shape;518;p1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19" name="Google Shape;519;p11"/>
            <p:cNvGrpSpPr/>
            <p:nvPr/>
          </p:nvGrpSpPr>
          <p:grpSpPr>
            <a:xfrm>
              <a:off x="0" y="-6055"/>
              <a:ext cx="3704552" cy="598985"/>
              <a:chOff x="3742379" y="351227"/>
              <a:chExt cx="3704552" cy="598985"/>
            </a:xfrm>
          </p:grpSpPr>
          <p:pic>
            <p:nvPicPr>
              <p:cNvPr id="520" name="Google Shape;520;p1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21" name="Google Shape;521;p1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22" name="Google Shape;522;p11"/>
          <p:cNvGrpSpPr/>
          <p:nvPr/>
        </p:nvGrpSpPr>
        <p:grpSpPr>
          <a:xfrm rot="-3372028">
            <a:off x="-160399" y="6001853"/>
            <a:ext cx="3603404" cy="378192"/>
            <a:chOff x="0" y="-6055"/>
            <a:chExt cx="3704552" cy="598985"/>
          </a:xfrm>
        </p:grpSpPr>
        <p:sp>
          <p:nvSpPr>
            <p:cNvPr id="523" name="Google Shape;523;p1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4" name="Google Shape;524;p1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5" name="Google Shape;525;p1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26" name="Google Shape;526;p11"/>
            <p:cNvGrpSpPr/>
            <p:nvPr/>
          </p:nvGrpSpPr>
          <p:grpSpPr>
            <a:xfrm>
              <a:off x="0" y="-6055"/>
              <a:ext cx="3704552" cy="598985"/>
              <a:chOff x="3742379" y="351227"/>
              <a:chExt cx="3704552" cy="598985"/>
            </a:xfrm>
          </p:grpSpPr>
          <p:pic>
            <p:nvPicPr>
              <p:cNvPr id="527" name="Google Shape;527;p1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28" name="Google Shape;528;p1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29" name="Google Shape;529;p11"/>
          <p:cNvGrpSpPr/>
          <p:nvPr/>
        </p:nvGrpSpPr>
        <p:grpSpPr>
          <a:xfrm rot="-4255791">
            <a:off x="-1209500" y="6089340"/>
            <a:ext cx="3603350" cy="378173"/>
            <a:chOff x="0" y="-6055"/>
            <a:chExt cx="3704552" cy="598985"/>
          </a:xfrm>
        </p:grpSpPr>
        <p:sp>
          <p:nvSpPr>
            <p:cNvPr id="530" name="Google Shape;530;p1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1" name="Google Shape;531;p1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2" name="Google Shape;532;p1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33" name="Google Shape;533;p11"/>
            <p:cNvGrpSpPr/>
            <p:nvPr/>
          </p:nvGrpSpPr>
          <p:grpSpPr>
            <a:xfrm>
              <a:off x="0" y="-6055"/>
              <a:ext cx="3704552" cy="598985"/>
              <a:chOff x="3742379" y="351227"/>
              <a:chExt cx="3704552" cy="598985"/>
            </a:xfrm>
          </p:grpSpPr>
          <p:pic>
            <p:nvPicPr>
              <p:cNvPr id="534" name="Google Shape;534;p1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35" name="Google Shape;535;p1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027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536"/>
        <p:cNvGrpSpPr/>
        <p:nvPr/>
      </p:nvGrpSpPr>
      <p:grpSpPr>
        <a:xfrm>
          <a:off x="0" y="0"/>
          <a:ext cx="0" cy="0"/>
          <a:chOff x="0" y="0"/>
          <a:chExt cx="0" cy="0"/>
        </a:xfrm>
      </p:grpSpPr>
      <p:sp>
        <p:nvSpPr>
          <p:cNvPr id="537" name="Google Shape;537;p12"/>
          <p:cNvSpPr txBox="1">
            <a:spLocks noGrp="1"/>
          </p:cNvSpPr>
          <p:nvPr>
            <p:ph type="title"/>
          </p:nvPr>
        </p:nvSpPr>
        <p:spPr>
          <a:xfrm>
            <a:off x="548250" y="696675"/>
            <a:ext cx="11095500" cy="4720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grpSp>
        <p:nvGrpSpPr>
          <p:cNvPr id="538" name="Google Shape;538;p12"/>
          <p:cNvGrpSpPr/>
          <p:nvPr/>
        </p:nvGrpSpPr>
        <p:grpSpPr>
          <a:xfrm rot="-1058824" flipH="1">
            <a:off x="8257186" y="-338946"/>
            <a:ext cx="3603703" cy="378204"/>
            <a:chOff x="0" y="-6055"/>
            <a:chExt cx="3704552" cy="598985"/>
          </a:xfrm>
        </p:grpSpPr>
        <p:sp>
          <p:nvSpPr>
            <p:cNvPr id="539" name="Google Shape;539;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0" name="Google Shape;540;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1" name="Google Shape;541;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42" name="Google Shape;542;p12"/>
            <p:cNvGrpSpPr/>
            <p:nvPr/>
          </p:nvGrpSpPr>
          <p:grpSpPr>
            <a:xfrm>
              <a:off x="0" y="-6055"/>
              <a:ext cx="3704552" cy="598985"/>
              <a:chOff x="3742379" y="351227"/>
              <a:chExt cx="3704552" cy="598985"/>
            </a:xfrm>
          </p:grpSpPr>
          <p:pic>
            <p:nvPicPr>
              <p:cNvPr id="543" name="Google Shape;543;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44" name="Google Shape;544;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45" name="Google Shape;545;p12"/>
          <p:cNvGrpSpPr/>
          <p:nvPr/>
        </p:nvGrpSpPr>
        <p:grpSpPr>
          <a:xfrm rot="-1058824" flipH="1">
            <a:off x="8644831" y="-125842"/>
            <a:ext cx="3603703" cy="378204"/>
            <a:chOff x="0" y="-6055"/>
            <a:chExt cx="3704552" cy="598985"/>
          </a:xfrm>
        </p:grpSpPr>
        <p:sp>
          <p:nvSpPr>
            <p:cNvPr id="546" name="Google Shape;546;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7" name="Google Shape;547;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8" name="Google Shape;548;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49" name="Google Shape;549;p12"/>
            <p:cNvGrpSpPr/>
            <p:nvPr/>
          </p:nvGrpSpPr>
          <p:grpSpPr>
            <a:xfrm>
              <a:off x="0" y="-6055"/>
              <a:ext cx="3704552" cy="598985"/>
              <a:chOff x="3742379" y="351227"/>
              <a:chExt cx="3704552" cy="598985"/>
            </a:xfrm>
          </p:grpSpPr>
          <p:pic>
            <p:nvPicPr>
              <p:cNvPr id="550" name="Google Shape;550;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51" name="Google Shape;551;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52" name="Google Shape;552;p12"/>
          <p:cNvGrpSpPr/>
          <p:nvPr/>
        </p:nvGrpSpPr>
        <p:grpSpPr>
          <a:xfrm rot="-1058824" flipH="1">
            <a:off x="8457814" y="291719"/>
            <a:ext cx="3603703" cy="378204"/>
            <a:chOff x="0" y="-6055"/>
            <a:chExt cx="3704552" cy="598985"/>
          </a:xfrm>
        </p:grpSpPr>
        <p:sp>
          <p:nvSpPr>
            <p:cNvPr id="553" name="Google Shape;553;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4" name="Google Shape;554;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5" name="Google Shape;555;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56" name="Google Shape;556;p12"/>
            <p:cNvGrpSpPr/>
            <p:nvPr/>
          </p:nvGrpSpPr>
          <p:grpSpPr>
            <a:xfrm>
              <a:off x="0" y="-6055"/>
              <a:ext cx="3704552" cy="598985"/>
              <a:chOff x="3742379" y="351227"/>
              <a:chExt cx="3704552" cy="598985"/>
            </a:xfrm>
          </p:grpSpPr>
          <p:pic>
            <p:nvPicPr>
              <p:cNvPr id="557" name="Google Shape;557;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58" name="Google Shape;558;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59" name="Google Shape;559;p12"/>
          <p:cNvGrpSpPr/>
          <p:nvPr/>
        </p:nvGrpSpPr>
        <p:grpSpPr>
          <a:xfrm rot="-1058824" flipH="1">
            <a:off x="8788478" y="577065"/>
            <a:ext cx="3603703" cy="378204"/>
            <a:chOff x="0" y="-6055"/>
            <a:chExt cx="3704552" cy="598985"/>
          </a:xfrm>
        </p:grpSpPr>
        <p:sp>
          <p:nvSpPr>
            <p:cNvPr id="560" name="Google Shape;560;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1" name="Google Shape;561;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63" name="Google Shape;563;p12"/>
            <p:cNvGrpSpPr/>
            <p:nvPr/>
          </p:nvGrpSpPr>
          <p:grpSpPr>
            <a:xfrm>
              <a:off x="0" y="-6055"/>
              <a:ext cx="3704552" cy="598985"/>
              <a:chOff x="3742379" y="351227"/>
              <a:chExt cx="3704552" cy="598985"/>
            </a:xfrm>
          </p:grpSpPr>
          <p:pic>
            <p:nvPicPr>
              <p:cNvPr id="564" name="Google Shape;564;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65" name="Google Shape;565;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66" name="Google Shape;566;p12"/>
          <p:cNvGrpSpPr/>
          <p:nvPr/>
        </p:nvGrpSpPr>
        <p:grpSpPr>
          <a:xfrm rot="-1058824" flipH="1">
            <a:off x="8679027" y="987950"/>
            <a:ext cx="3603703" cy="376487"/>
            <a:chOff x="0" y="-6056"/>
            <a:chExt cx="3704552" cy="596265"/>
          </a:xfrm>
        </p:grpSpPr>
        <p:sp>
          <p:nvSpPr>
            <p:cNvPr id="567" name="Google Shape;567;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8" name="Google Shape;568;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9" name="Google Shape;569;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70" name="Google Shape;570;p12"/>
            <p:cNvGrpSpPr/>
            <p:nvPr/>
          </p:nvGrpSpPr>
          <p:grpSpPr>
            <a:xfrm>
              <a:off x="0" y="-6056"/>
              <a:ext cx="3704552" cy="596265"/>
              <a:chOff x="3742379" y="351226"/>
              <a:chExt cx="3704552" cy="596265"/>
            </a:xfrm>
          </p:grpSpPr>
          <p:pic>
            <p:nvPicPr>
              <p:cNvPr id="571" name="Google Shape;571;p12"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572" name="Google Shape;572;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73" name="Google Shape;573;p12"/>
          <p:cNvGrpSpPr/>
          <p:nvPr/>
        </p:nvGrpSpPr>
        <p:grpSpPr>
          <a:xfrm rot="-1058824" flipH="1">
            <a:off x="9155177" y="1227054"/>
            <a:ext cx="3603703" cy="378204"/>
            <a:chOff x="0" y="-6055"/>
            <a:chExt cx="3704552" cy="598985"/>
          </a:xfrm>
        </p:grpSpPr>
        <p:sp>
          <p:nvSpPr>
            <p:cNvPr id="574" name="Google Shape;574;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5" name="Google Shape;575;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6" name="Google Shape;576;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77" name="Google Shape;577;p12"/>
            <p:cNvGrpSpPr/>
            <p:nvPr/>
          </p:nvGrpSpPr>
          <p:grpSpPr>
            <a:xfrm>
              <a:off x="0" y="-6055"/>
              <a:ext cx="3704552" cy="598985"/>
              <a:chOff x="3742379" y="351227"/>
              <a:chExt cx="3704552" cy="598985"/>
            </a:xfrm>
          </p:grpSpPr>
          <p:pic>
            <p:nvPicPr>
              <p:cNvPr id="578" name="Google Shape;578;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79" name="Google Shape;579;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80" name="Google Shape;580;p12"/>
          <p:cNvGrpSpPr/>
          <p:nvPr/>
        </p:nvGrpSpPr>
        <p:grpSpPr>
          <a:xfrm rot="-1058824" flipH="1">
            <a:off x="8979104" y="1679016"/>
            <a:ext cx="3603703" cy="378204"/>
            <a:chOff x="0" y="-6055"/>
            <a:chExt cx="3704552" cy="598985"/>
          </a:xfrm>
        </p:grpSpPr>
        <p:sp>
          <p:nvSpPr>
            <p:cNvPr id="581" name="Google Shape;581;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82" name="Google Shape;582;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83" name="Google Shape;583;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84" name="Google Shape;584;p12"/>
            <p:cNvGrpSpPr/>
            <p:nvPr/>
          </p:nvGrpSpPr>
          <p:grpSpPr>
            <a:xfrm>
              <a:off x="0" y="-6055"/>
              <a:ext cx="3704552" cy="598985"/>
              <a:chOff x="3742379" y="351227"/>
              <a:chExt cx="3704552" cy="598985"/>
            </a:xfrm>
          </p:grpSpPr>
          <p:pic>
            <p:nvPicPr>
              <p:cNvPr id="585" name="Google Shape;585;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86" name="Google Shape;586;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87" name="Google Shape;587;p12"/>
          <p:cNvGrpSpPr/>
          <p:nvPr/>
        </p:nvGrpSpPr>
        <p:grpSpPr>
          <a:xfrm rot="-1058824" flipH="1">
            <a:off x="9232985" y="1974355"/>
            <a:ext cx="3603703" cy="378204"/>
            <a:chOff x="0" y="-6055"/>
            <a:chExt cx="3704552" cy="598985"/>
          </a:xfrm>
        </p:grpSpPr>
        <p:sp>
          <p:nvSpPr>
            <p:cNvPr id="588" name="Google Shape;588;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89" name="Google Shape;589;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0" name="Google Shape;590;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91" name="Google Shape;591;p12"/>
            <p:cNvGrpSpPr/>
            <p:nvPr/>
          </p:nvGrpSpPr>
          <p:grpSpPr>
            <a:xfrm>
              <a:off x="0" y="-6055"/>
              <a:ext cx="3704552" cy="598985"/>
              <a:chOff x="3742379" y="351227"/>
              <a:chExt cx="3704552" cy="598985"/>
            </a:xfrm>
          </p:grpSpPr>
          <p:pic>
            <p:nvPicPr>
              <p:cNvPr id="592" name="Google Shape;592;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593" name="Google Shape;593;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594" name="Google Shape;594;p12"/>
          <p:cNvGrpSpPr/>
          <p:nvPr/>
        </p:nvGrpSpPr>
        <p:grpSpPr>
          <a:xfrm rot="-1058824" flipH="1">
            <a:off x="9121188" y="2377008"/>
            <a:ext cx="3603703" cy="378204"/>
            <a:chOff x="0" y="-6055"/>
            <a:chExt cx="3704552" cy="598985"/>
          </a:xfrm>
        </p:grpSpPr>
        <p:sp>
          <p:nvSpPr>
            <p:cNvPr id="595" name="Google Shape;595;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6" name="Google Shape;596;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7" name="Google Shape;597;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98" name="Google Shape;598;p12"/>
            <p:cNvGrpSpPr/>
            <p:nvPr/>
          </p:nvGrpSpPr>
          <p:grpSpPr>
            <a:xfrm>
              <a:off x="0" y="-6055"/>
              <a:ext cx="3704552" cy="598985"/>
              <a:chOff x="3742379" y="351227"/>
              <a:chExt cx="3704552" cy="598985"/>
            </a:xfrm>
          </p:grpSpPr>
          <p:pic>
            <p:nvPicPr>
              <p:cNvPr id="599" name="Google Shape;599;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00" name="Google Shape;600;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01" name="Google Shape;601;p12"/>
          <p:cNvGrpSpPr/>
          <p:nvPr/>
        </p:nvGrpSpPr>
        <p:grpSpPr>
          <a:xfrm rot="-1058824" flipH="1">
            <a:off x="9738922" y="2559306"/>
            <a:ext cx="3603703" cy="378204"/>
            <a:chOff x="0" y="-6055"/>
            <a:chExt cx="3704552" cy="598985"/>
          </a:xfrm>
        </p:grpSpPr>
        <p:sp>
          <p:nvSpPr>
            <p:cNvPr id="602" name="Google Shape;602;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3" name="Google Shape;603;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4" name="Google Shape;604;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05" name="Google Shape;605;p12"/>
            <p:cNvGrpSpPr/>
            <p:nvPr/>
          </p:nvGrpSpPr>
          <p:grpSpPr>
            <a:xfrm>
              <a:off x="0" y="-6055"/>
              <a:ext cx="3704552" cy="598985"/>
              <a:chOff x="3742379" y="351227"/>
              <a:chExt cx="3704552" cy="598985"/>
            </a:xfrm>
          </p:grpSpPr>
          <p:pic>
            <p:nvPicPr>
              <p:cNvPr id="606" name="Google Shape;606;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07" name="Google Shape;607;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08" name="Google Shape;608;p12"/>
          <p:cNvGrpSpPr/>
          <p:nvPr/>
        </p:nvGrpSpPr>
        <p:grpSpPr>
          <a:xfrm rot="-1058824" flipH="1">
            <a:off x="9807879" y="2901748"/>
            <a:ext cx="3603703" cy="378204"/>
            <a:chOff x="0" y="-6055"/>
            <a:chExt cx="3704552" cy="598985"/>
          </a:xfrm>
        </p:grpSpPr>
        <p:sp>
          <p:nvSpPr>
            <p:cNvPr id="609" name="Google Shape;609;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0" name="Google Shape;610;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1" name="Google Shape;611;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12" name="Google Shape;612;p12"/>
            <p:cNvGrpSpPr/>
            <p:nvPr/>
          </p:nvGrpSpPr>
          <p:grpSpPr>
            <a:xfrm>
              <a:off x="0" y="-6055"/>
              <a:ext cx="3704552" cy="598985"/>
              <a:chOff x="3742379" y="351227"/>
              <a:chExt cx="3704552" cy="598985"/>
            </a:xfrm>
          </p:grpSpPr>
          <p:pic>
            <p:nvPicPr>
              <p:cNvPr id="613" name="Google Shape;613;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14" name="Google Shape;614;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15" name="Google Shape;615;p12"/>
          <p:cNvGrpSpPr/>
          <p:nvPr/>
        </p:nvGrpSpPr>
        <p:grpSpPr>
          <a:xfrm rot="-1058824" flipH="1">
            <a:off x="9469380" y="3345854"/>
            <a:ext cx="3603703" cy="378204"/>
            <a:chOff x="0" y="-6055"/>
            <a:chExt cx="3704552" cy="598985"/>
          </a:xfrm>
        </p:grpSpPr>
        <p:sp>
          <p:nvSpPr>
            <p:cNvPr id="616" name="Google Shape;616;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7" name="Google Shape;617;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8" name="Google Shape;618;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19" name="Google Shape;619;p12"/>
            <p:cNvGrpSpPr/>
            <p:nvPr/>
          </p:nvGrpSpPr>
          <p:grpSpPr>
            <a:xfrm>
              <a:off x="0" y="-6055"/>
              <a:ext cx="3704552" cy="598985"/>
              <a:chOff x="3742379" y="351227"/>
              <a:chExt cx="3704552" cy="598985"/>
            </a:xfrm>
          </p:grpSpPr>
          <p:pic>
            <p:nvPicPr>
              <p:cNvPr id="620" name="Google Shape;620;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21" name="Google Shape;621;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22" name="Google Shape;622;p12"/>
          <p:cNvGrpSpPr/>
          <p:nvPr/>
        </p:nvGrpSpPr>
        <p:grpSpPr>
          <a:xfrm rot="-1058824" flipH="1">
            <a:off x="10008506" y="3608613"/>
            <a:ext cx="3603703" cy="378204"/>
            <a:chOff x="0" y="-6055"/>
            <a:chExt cx="3704552" cy="598985"/>
          </a:xfrm>
        </p:grpSpPr>
        <p:sp>
          <p:nvSpPr>
            <p:cNvPr id="623" name="Google Shape;623;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4" name="Google Shape;624;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5" name="Google Shape;625;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26" name="Google Shape;626;p12"/>
            <p:cNvGrpSpPr/>
            <p:nvPr/>
          </p:nvGrpSpPr>
          <p:grpSpPr>
            <a:xfrm>
              <a:off x="0" y="-6055"/>
              <a:ext cx="3704552" cy="598985"/>
              <a:chOff x="3742379" y="351227"/>
              <a:chExt cx="3704552" cy="598985"/>
            </a:xfrm>
          </p:grpSpPr>
          <p:pic>
            <p:nvPicPr>
              <p:cNvPr id="627" name="Google Shape;627;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28" name="Google Shape;628;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29" name="Google Shape;629;p12"/>
          <p:cNvGrpSpPr/>
          <p:nvPr/>
        </p:nvGrpSpPr>
        <p:grpSpPr>
          <a:xfrm rot="-1058824" flipH="1">
            <a:off x="9685641" y="4101860"/>
            <a:ext cx="3603703" cy="378204"/>
            <a:chOff x="0" y="-6055"/>
            <a:chExt cx="3704552" cy="598985"/>
          </a:xfrm>
        </p:grpSpPr>
        <p:sp>
          <p:nvSpPr>
            <p:cNvPr id="630" name="Google Shape;630;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1" name="Google Shape;631;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2" name="Google Shape;632;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33" name="Google Shape;633;p12"/>
            <p:cNvGrpSpPr/>
            <p:nvPr/>
          </p:nvGrpSpPr>
          <p:grpSpPr>
            <a:xfrm>
              <a:off x="0" y="-6055"/>
              <a:ext cx="3704552" cy="598985"/>
              <a:chOff x="3742379" y="351227"/>
              <a:chExt cx="3704552" cy="598985"/>
            </a:xfrm>
          </p:grpSpPr>
          <p:pic>
            <p:nvPicPr>
              <p:cNvPr id="634" name="Google Shape;634;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35" name="Google Shape;635;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36" name="Google Shape;636;p12"/>
          <p:cNvGrpSpPr/>
          <p:nvPr/>
        </p:nvGrpSpPr>
        <p:grpSpPr>
          <a:xfrm rot="-1058824" flipH="1">
            <a:off x="10229719" y="4304844"/>
            <a:ext cx="3603703" cy="376487"/>
            <a:chOff x="0" y="-6056"/>
            <a:chExt cx="3704552" cy="596265"/>
          </a:xfrm>
        </p:grpSpPr>
        <p:sp>
          <p:nvSpPr>
            <p:cNvPr id="637" name="Google Shape;637;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8" name="Google Shape;638;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9" name="Google Shape;639;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40" name="Google Shape;640;p12"/>
            <p:cNvGrpSpPr/>
            <p:nvPr/>
          </p:nvGrpSpPr>
          <p:grpSpPr>
            <a:xfrm>
              <a:off x="0" y="-6056"/>
              <a:ext cx="3704552" cy="596265"/>
              <a:chOff x="3742379" y="351226"/>
              <a:chExt cx="3704552" cy="596265"/>
            </a:xfrm>
          </p:grpSpPr>
          <p:pic>
            <p:nvPicPr>
              <p:cNvPr id="641" name="Google Shape;641;p12"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642" name="Google Shape;642;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43" name="Google Shape;643;p12"/>
          <p:cNvGrpSpPr/>
          <p:nvPr/>
        </p:nvGrpSpPr>
        <p:grpSpPr>
          <a:xfrm rot="-1058824" flipH="1">
            <a:off x="10052341" y="4751849"/>
            <a:ext cx="3603703" cy="378204"/>
            <a:chOff x="0" y="-6055"/>
            <a:chExt cx="3704552" cy="598985"/>
          </a:xfrm>
        </p:grpSpPr>
        <p:sp>
          <p:nvSpPr>
            <p:cNvPr id="644" name="Google Shape;644;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5" name="Google Shape;645;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6" name="Google Shape;646;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47" name="Google Shape;647;p12"/>
            <p:cNvGrpSpPr/>
            <p:nvPr/>
          </p:nvGrpSpPr>
          <p:grpSpPr>
            <a:xfrm>
              <a:off x="0" y="-6055"/>
              <a:ext cx="3704552" cy="598985"/>
              <a:chOff x="3742379" y="351227"/>
              <a:chExt cx="3704552" cy="598985"/>
            </a:xfrm>
          </p:grpSpPr>
          <p:pic>
            <p:nvPicPr>
              <p:cNvPr id="648" name="Google Shape;648;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49" name="Google Shape;649;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50" name="Google Shape;650;p12"/>
          <p:cNvGrpSpPr/>
          <p:nvPr/>
        </p:nvGrpSpPr>
        <p:grpSpPr>
          <a:xfrm rot="-1058824" flipH="1">
            <a:off x="10529796" y="4995910"/>
            <a:ext cx="3603703" cy="378204"/>
            <a:chOff x="0" y="-6055"/>
            <a:chExt cx="3704552" cy="598985"/>
          </a:xfrm>
        </p:grpSpPr>
        <p:sp>
          <p:nvSpPr>
            <p:cNvPr id="651" name="Google Shape;651;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2" name="Google Shape;652;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3" name="Google Shape;653;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54" name="Google Shape;654;p12"/>
            <p:cNvGrpSpPr/>
            <p:nvPr/>
          </p:nvGrpSpPr>
          <p:grpSpPr>
            <a:xfrm>
              <a:off x="0" y="-6055"/>
              <a:ext cx="3704552" cy="598985"/>
              <a:chOff x="3742379" y="351227"/>
              <a:chExt cx="3704552" cy="598985"/>
            </a:xfrm>
          </p:grpSpPr>
          <p:pic>
            <p:nvPicPr>
              <p:cNvPr id="655" name="Google Shape;655;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56" name="Google Shape;656;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57" name="Google Shape;657;p12"/>
          <p:cNvGrpSpPr/>
          <p:nvPr/>
        </p:nvGrpSpPr>
        <p:grpSpPr>
          <a:xfrm rot="-1058824" flipH="1">
            <a:off x="10130148" y="5499151"/>
            <a:ext cx="3603703" cy="378204"/>
            <a:chOff x="0" y="-6055"/>
            <a:chExt cx="3704552" cy="598985"/>
          </a:xfrm>
        </p:grpSpPr>
        <p:sp>
          <p:nvSpPr>
            <p:cNvPr id="658" name="Google Shape;658;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9" name="Google Shape;659;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0" name="Google Shape;660;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61" name="Google Shape;661;p12"/>
            <p:cNvGrpSpPr/>
            <p:nvPr/>
          </p:nvGrpSpPr>
          <p:grpSpPr>
            <a:xfrm>
              <a:off x="0" y="-6055"/>
              <a:ext cx="3704552" cy="598985"/>
              <a:chOff x="3742379" y="351227"/>
              <a:chExt cx="3704552" cy="598985"/>
            </a:xfrm>
          </p:grpSpPr>
          <p:pic>
            <p:nvPicPr>
              <p:cNvPr id="662" name="Google Shape;662;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63" name="Google Shape;663;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64" name="Google Shape;664;p12"/>
          <p:cNvGrpSpPr/>
          <p:nvPr/>
        </p:nvGrpSpPr>
        <p:grpSpPr>
          <a:xfrm rot="-1058824" flipH="1">
            <a:off x="10724172" y="5606918"/>
            <a:ext cx="3603703" cy="378204"/>
            <a:chOff x="0" y="-6055"/>
            <a:chExt cx="3704552" cy="598985"/>
          </a:xfrm>
        </p:grpSpPr>
        <p:sp>
          <p:nvSpPr>
            <p:cNvPr id="665" name="Google Shape;665;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6" name="Google Shape;666;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7" name="Google Shape;667;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68" name="Google Shape;668;p12"/>
            <p:cNvGrpSpPr/>
            <p:nvPr/>
          </p:nvGrpSpPr>
          <p:grpSpPr>
            <a:xfrm>
              <a:off x="0" y="-6055"/>
              <a:ext cx="3704552" cy="598985"/>
              <a:chOff x="3742379" y="351227"/>
              <a:chExt cx="3704552" cy="598985"/>
            </a:xfrm>
          </p:grpSpPr>
          <p:pic>
            <p:nvPicPr>
              <p:cNvPr id="669" name="Google Shape;669;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70" name="Google Shape;670;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671" name="Google Shape;671;p12"/>
          <p:cNvGrpSpPr/>
          <p:nvPr/>
        </p:nvGrpSpPr>
        <p:grpSpPr>
          <a:xfrm rot="-1058824" flipH="1">
            <a:off x="10575285" y="6018657"/>
            <a:ext cx="3603703" cy="378204"/>
            <a:chOff x="0" y="-6055"/>
            <a:chExt cx="3704552" cy="598985"/>
          </a:xfrm>
        </p:grpSpPr>
        <p:sp>
          <p:nvSpPr>
            <p:cNvPr id="672" name="Google Shape;672;p12"/>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73" name="Google Shape;673;p12"/>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74" name="Google Shape;674;p12"/>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75" name="Google Shape;675;p12"/>
            <p:cNvGrpSpPr/>
            <p:nvPr/>
          </p:nvGrpSpPr>
          <p:grpSpPr>
            <a:xfrm>
              <a:off x="0" y="-6055"/>
              <a:ext cx="3704552" cy="598985"/>
              <a:chOff x="3742379" y="351227"/>
              <a:chExt cx="3704552" cy="598985"/>
            </a:xfrm>
          </p:grpSpPr>
          <p:pic>
            <p:nvPicPr>
              <p:cNvPr id="676" name="Google Shape;676;p12"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677" name="Google Shape;677;p12"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716"/>
        <p:cNvGrpSpPr/>
        <p:nvPr/>
      </p:nvGrpSpPr>
      <p:grpSpPr>
        <a:xfrm>
          <a:off x="0" y="0"/>
          <a:ext cx="0" cy="0"/>
          <a:chOff x="0" y="0"/>
          <a:chExt cx="0" cy="0"/>
        </a:xfrm>
      </p:grpSpPr>
      <p:sp>
        <p:nvSpPr>
          <p:cNvPr id="717" name="Google Shape;717;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18" name="Google Shape;718;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19" name="Google Shape;719;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20" name="Google Shape;720;p14"/>
          <p:cNvSpPr txBox="1">
            <a:spLocks noGrp="1"/>
          </p:cNvSpPr>
          <p:nvPr>
            <p:ph type="title"/>
          </p:nvPr>
        </p:nvSpPr>
        <p:spPr>
          <a:xfrm>
            <a:off x="1189050" y="8981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21" name="Google Shape;721;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722" name="Google Shape;722;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723" name="Google Shape;723;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grpSp>
        <p:nvGrpSpPr>
          <p:cNvPr id="724" name="Google Shape;724;p14"/>
          <p:cNvGrpSpPr/>
          <p:nvPr/>
        </p:nvGrpSpPr>
        <p:grpSpPr>
          <a:xfrm rot="7934757">
            <a:off x="7470618" y="9119"/>
            <a:ext cx="3603636" cy="378198"/>
            <a:chOff x="0" y="-6055"/>
            <a:chExt cx="3704552" cy="598985"/>
          </a:xfrm>
        </p:grpSpPr>
        <p:sp>
          <p:nvSpPr>
            <p:cNvPr id="725" name="Google Shape;725;p14"/>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6" name="Google Shape;726;p14"/>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7" name="Google Shape;727;p14"/>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28" name="Google Shape;728;p14"/>
            <p:cNvGrpSpPr/>
            <p:nvPr/>
          </p:nvGrpSpPr>
          <p:grpSpPr>
            <a:xfrm>
              <a:off x="0" y="-6055"/>
              <a:ext cx="3704552" cy="598985"/>
              <a:chOff x="3742379" y="351227"/>
              <a:chExt cx="3704552" cy="598985"/>
            </a:xfrm>
          </p:grpSpPr>
          <p:pic>
            <p:nvPicPr>
              <p:cNvPr id="729" name="Google Shape;729;p14"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30" name="Google Shape;730;p14"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31" name="Google Shape;731;p14"/>
          <p:cNvGrpSpPr/>
          <p:nvPr/>
        </p:nvGrpSpPr>
        <p:grpSpPr>
          <a:xfrm rot="7427972">
            <a:off x="8633947" y="-59616"/>
            <a:ext cx="3603404" cy="378192"/>
            <a:chOff x="0" y="-6055"/>
            <a:chExt cx="3704552" cy="598985"/>
          </a:xfrm>
        </p:grpSpPr>
        <p:sp>
          <p:nvSpPr>
            <p:cNvPr id="732" name="Google Shape;732;p14"/>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3" name="Google Shape;733;p14"/>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4" name="Google Shape;734;p14"/>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35" name="Google Shape;735;p14"/>
            <p:cNvGrpSpPr/>
            <p:nvPr/>
          </p:nvGrpSpPr>
          <p:grpSpPr>
            <a:xfrm>
              <a:off x="0" y="-6055"/>
              <a:ext cx="3704552" cy="598985"/>
              <a:chOff x="3742379" y="351227"/>
              <a:chExt cx="3704552" cy="598985"/>
            </a:xfrm>
          </p:grpSpPr>
          <p:pic>
            <p:nvPicPr>
              <p:cNvPr id="736" name="Google Shape;736;p14"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37" name="Google Shape;737;p14"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38" name="Google Shape;738;p14"/>
          <p:cNvGrpSpPr/>
          <p:nvPr/>
        </p:nvGrpSpPr>
        <p:grpSpPr>
          <a:xfrm rot="6544209">
            <a:off x="9683103" y="-147085"/>
            <a:ext cx="3603350" cy="378173"/>
            <a:chOff x="0" y="-6055"/>
            <a:chExt cx="3704552" cy="598985"/>
          </a:xfrm>
        </p:grpSpPr>
        <p:sp>
          <p:nvSpPr>
            <p:cNvPr id="739" name="Google Shape;739;p14"/>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0" name="Google Shape;740;p14"/>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1" name="Google Shape;741;p14"/>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42" name="Google Shape;742;p14"/>
            <p:cNvGrpSpPr/>
            <p:nvPr/>
          </p:nvGrpSpPr>
          <p:grpSpPr>
            <a:xfrm>
              <a:off x="0" y="-6055"/>
              <a:ext cx="3704552" cy="598985"/>
              <a:chOff x="3742379" y="351227"/>
              <a:chExt cx="3704552" cy="598985"/>
            </a:xfrm>
          </p:grpSpPr>
          <p:pic>
            <p:nvPicPr>
              <p:cNvPr id="743" name="Google Shape;743;p14"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44" name="Google Shape;744;p14"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745"/>
        <p:cNvGrpSpPr/>
        <p:nvPr/>
      </p:nvGrpSpPr>
      <p:grpSpPr>
        <a:xfrm>
          <a:off x="0" y="0"/>
          <a:ext cx="0" cy="0"/>
          <a:chOff x="0" y="0"/>
          <a:chExt cx="0" cy="0"/>
        </a:xfrm>
      </p:grpSpPr>
      <p:sp>
        <p:nvSpPr>
          <p:cNvPr id="746" name="Google Shape;746;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747" name="Google Shape;747;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748"/>
        <p:cNvGrpSpPr/>
        <p:nvPr/>
      </p:nvGrpSpPr>
      <p:grpSpPr>
        <a:xfrm>
          <a:off x="0" y="0"/>
          <a:ext cx="0" cy="0"/>
          <a:chOff x="0" y="0"/>
          <a:chExt cx="0" cy="0"/>
        </a:xfrm>
      </p:grpSpPr>
      <p:sp>
        <p:nvSpPr>
          <p:cNvPr id="749" name="Google Shape;749;p16"/>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50" name="Google Shape;750;p16"/>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751" name="Google Shape;751;p16"/>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52" name="Google Shape;752;p16"/>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53" name="Google Shape;753;p16"/>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754" name="Google Shape;754;p16"/>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755" name="Google Shape;755;p16"/>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grpSp>
        <p:nvGrpSpPr>
          <p:cNvPr id="756" name="Google Shape;756;p16"/>
          <p:cNvGrpSpPr/>
          <p:nvPr/>
        </p:nvGrpSpPr>
        <p:grpSpPr>
          <a:xfrm rot="-5400000">
            <a:off x="-1223265" y="5807022"/>
            <a:ext cx="2704694" cy="258162"/>
            <a:chOff x="0" y="-6055"/>
            <a:chExt cx="3704552" cy="598985"/>
          </a:xfrm>
        </p:grpSpPr>
        <p:sp>
          <p:nvSpPr>
            <p:cNvPr id="757" name="Google Shape;757;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8" name="Google Shape;758;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9" name="Google Shape;759;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60" name="Google Shape;760;p16"/>
            <p:cNvGrpSpPr/>
            <p:nvPr/>
          </p:nvGrpSpPr>
          <p:grpSpPr>
            <a:xfrm>
              <a:off x="0" y="-6055"/>
              <a:ext cx="3704552" cy="598985"/>
              <a:chOff x="3742379" y="351227"/>
              <a:chExt cx="3704552" cy="598985"/>
            </a:xfrm>
          </p:grpSpPr>
          <p:pic>
            <p:nvPicPr>
              <p:cNvPr id="761" name="Google Shape;761;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62" name="Google Shape;762;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63" name="Google Shape;763;p16"/>
          <p:cNvGrpSpPr/>
          <p:nvPr/>
        </p:nvGrpSpPr>
        <p:grpSpPr>
          <a:xfrm rot="-5400000">
            <a:off x="-1004381" y="6035785"/>
            <a:ext cx="2704694" cy="258162"/>
            <a:chOff x="0" y="-6055"/>
            <a:chExt cx="3704552" cy="598985"/>
          </a:xfrm>
        </p:grpSpPr>
        <p:sp>
          <p:nvSpPr>
            <p:cNvPr id="764" name="Google Shape;764;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5" name="Google Shape;765;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6" name="Google Shape;766;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67" name="Google Shape;767;p16"/>
            <p:cNvGrpSpPr/>
            <p:nvPr/>
          </p:nvGrpSpPr>
          <p:grpSpPr>
            <a:xfrm>
              <a:off x="0" y="-6055"/>
              <a:ext cx="3704552" cy="598985"/>
              <a:chOff x="3742379" y="351227"/>
              <a:chExt cx="3704552" cy="598985"/>
            </a:xfrm>
          </p:grpSpPr>
          <p:pic>
            <p:nvPicPr>
              <p:cNvPr id="768" name="Google Shape;768;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69" name="Google Shape;769;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70" name="Google Shape;770;p16"/>
          <p:cNvGrpSpPr/>
          <p:nvPr/>
        </p:nvGrpSpPr>
        <p:grpSpPr>
          <a:xfrm rot="-5400000">
            <a:off x="-771413" y="5807022"/>
            <a:ext cx="2704694" cy="258162"/>
            <a:chOff x="0" y="-6055"/>
            <a:chExt cx="3704552" cy="598985"/>
          </a:xfrm>
        </p:grpSpPr>
        <p:sp>
          <p:nvSpPr>
            <p:cNvPr id="771" name="Google Shape;771;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2" name="Google Shape;772;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3" name="Google Shape;773;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74" name="Google Shape;774;p16"/>
            <p:cNvGrpSpPr/>
            <p:nvPr/>
          </p:nvGrpSpPr>
          <p:grpSpPr>
            <a:xfrm>
              <a:off x="0" y="-6055"/>
              <a:ext cx="3704552" cy="598985"/>
              <a:chOff x="3742379" y="351227"/>
              <a:chExt cx="3704552" cy="598985"/>
            </a:xfrm>
          </p:grpSpPr>
          <p:pic>
            <p:nvPicPr>
              <p:cNvPr id="775" name="Google Shape;775;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76" name="Google Shape;776;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77" name="Google Shape;777;p16"/>
          <p:cNvGrpSpPr/>
          <p:nvPr/>
        </p:nvGrpSpPr>
        <p:grpSpPr>
          <a:xfrm rot="-5400000">
            <a:off x="-517320" y="5978594"/>
            <a:ext cx="2704694" cy="258162"/>
            <a:chOff x="0" y="-6055"/>
            <a:chExt cx="3704552" cy="598985"/>
          </a:xfrm>
        </p:grpSpPr>
        <p:sp>
          <p:nvSpPr>
            <p:cNvPr id="778" name="Google Shape;778;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9" name="Google Shape;779;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0" name="Google Shape;780;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81" name="Google Shape;781;p16"/>
            <p:cNvGrpSpPr/>
            <p:nvPr/>
          </p:nvGrpSpPr>
          <p:grpSpPr>
            <a:xfrm>
              <a:off x="0" y="-6055"/>
              <a:ext cx="3704552" cy="598985"/>
              <a:chOff x="3742379" y="351227"/>
              <a:chExt cx="3704552" cy="598985"/>
            </a:xfrm>
          </p:grpSpPr>
          <p:pic>
            <p:nvPicPr>
              <p:cNvPr id="782" name="Google Shape;782;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83" name="Google Shape;783;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84" name="Google Shape;784;p16"/>
          <p:cNvGrpSpPr/>
          <p:nvPr/>
        </p:nvGrpSpPr>
        <p:grpSpPr>
          <a:xfrm rot="-5400000">
            <a:off x="-273200" y="5807608"/>
            <a:ext cx="2704694" cy="256990"/>
            <a:chOff x="0" y="-6056"/>
            <a:chExt cx="3704552" cy="596265"/>
          </a:xfrm>
        </p:grpSpPr>
        <p:sp>
          <p:nvSpPr>
            <p:cNvPr id="785" name="Google Shape;785;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6" name="Google Shape;786;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7" name="Google Shape;787;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88" name="Google Shape;788;p16"/>
            <p:cNvGrpSpPr/>
            <p:nvPr/>
          </p:nvGrpSpPr>
          <p:grpSpPr>
            <a:xfrm>
              <a:off x="0" y="-6056"/>
              <a:ext cx="3704552" cy="596265"/>
              <a:chOff x="3742379" y="351226"/>
              <a:chExt cx="3704552" cy="596265"/>
            </a:xfrm>
          </p:grpSpPr>
          <p:pic>
            <p:nvPicPr>
              <p:cNvPr id="789" name="Google Shape;789;p16"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790" name="Google Shape;790;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91" name="Google Shape;791;p16"/>
          <p:cNvGrpSpPr/>
          <p:nvPr/>
        </p:nvGrpSpPr>
        <p:grpSpPr>
          <a:xfrm rot="-5400000">
            <a:off x="-18522" y="6092975"/>
            <a:ext cx="2704694" cy="258162"/>
            <a:chOff x="0" y="-6055"/>
            <a:chExt cx="3704552" cy="598985"/>
          </a:xfrm>
        </p:grpSpPr>
        <p:sp>
          <p:nvSpPr>
            <p:cNvPr id="792" name="Google Shape;792;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3" name="Google Shape;793;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4" name="Google Shape;794;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95" name="Google Shape;795;p16"/>
            <p:cNvGrpSpPr/>
            <p:nvPr/>
          </p:nvGrpSpPr>
          <p:grpSpPr>
            <a:xfrm>
              <a:off x="0" y="-6055"/>
              <a:ext cx="3704552" cy="598985"/>
              <a:chOff x="3742379" y="351227"/>
              <a:chExt cx="3704552" cy="598985"/>
            </a:xfrm>
          </p:grpSpPr>
          <p:pic>
            <p:nvPicPr>
              <p:cNvPr id="796" name="Google Shape;796;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797" name="Google Shape;797;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798" name="Google Shape;798;p16"/>
          <p:cNvGrpSpPr/>
          <p:nvPr/>
        </p:nvGrpSpPr>
        <p:grpSpPr>
          <a:xfrm rot="-5400000">
            <a:off x="239093" y="5864212"/>
            <a:ext cx="2704694" cy="258162"/>
            <a:chOff x="0" y="-6055"/>
            <a:chExt cx="3704552" cy="598985"/>
          </a:xfrm>
        </p:grpSpPr>
        <p:sp>
          <p:nvSpPr>
            <p:cNvPr id="799" name="Google Shape;799;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0" name="Google Shape;800;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1" name="Google Shape;801;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02" name="Google Shape;802;p16"/>
            <p:cNvGrpSpPr/>
            <p:nvPr/>
          </p:nvGrpSpPr>
          <p:grpSpPr>
            <a:xfrm>
              <a:off x="0" y="-6055"/>
              <a:ext cx="3704552" cy="598985"/>
              <a:chOff x="3742379" y="351227"/>
              <a:chExt cx="3704552" cy="598985"/>
            </a:xfrm>
          </p:grpSpPr>
          <p:pic>
            <p:nvPicPr>
              <p:cNvPr id="803" name="Google Shape;803;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04" name="Google Shape;804;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05" name="Google Shape;805;p16"/>
          <p:cNvGrpSpPr/>
          <p:nvPr/>
        </p:nvGrpSpPr>
        <p:grpSpPr>
          <a:xfrm rot="-5400000">
            <a:off x="483796" y="5978594"/>
            <a:ext cx="2704694" cy="258162"/>
            <a:chOff x="0" y="-6055"/>
            <a:chExt cx="3704552" cy="598985"/>
          </a:xfrm>
        </p:grpSpPr>
        <p:sp>
          <p:nvSpPr>
            <p:cNvPr id="806" name="Google Shape;806;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7" name="Google Shape;807;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8" name="Google Shape;808;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09" name="Google Shape;809;p16"/>
            <p:cNvGrpSpPr/>
            <p:nvPr/>
          </p:nvGrpSpPr>
          <p:grpSpPr>
            <a:xfrm>
              <a:off x="0" y="-6055"/>
              <a:ext cx="3704552" cy="598985"/>
              <a:chOff x="3742379" y="351227"/>
              <a:chExt cx="3704552" cy="598985"/>
            </a:xfrm>
          </p:grpSpPr>
          <p:pic>
            <p:nvPicPr>
              <p:cNvPr id="810" name="Google Shape;810;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11" name="Google Shape;811;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12" name="Google Shape;812;p16"/>
          <p:cNvGrpSpPr/>
          <p:nvPr/>
        </p:nvGrpSpPr>
        <p:grpSpPr>
          <a:xfrm rot="-5400000">
            <a:off x="722632" y="5807022"/>
            <a:ext cx="2704694" cy="258162"/>
            <a:chOff x="0" y="-6055"/>
            <a:chExt cx="3704552" cy="598985"/>
          </a:xfrm>
        </p:grpSpPr>
        <p:sp>
          <p:nvSpPr>
            <p:cNvPr id="813" name="Google Shape;813;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4" name="Google Shape;814;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5" name="Google Shape;815;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16" name="Google Shape;816;p16"/>
            <p:cNvGrpSpPr/>
            <p:nvPr/>
          </p:nvGrpSpPr>
          <p:grpSpPr>
            <a:xfrm>
              <a:off x="0" y="-6055"/>
              <a:ext cx="3704552" cy="598985"/>
              <a:chOff x="3742379" y="351227"/>
              <a:chExt cx="3704552" cy="598985"/>
            </a:xfrm>
          </p:grpSpPr>
          <p:pic>
            <p:nvPicPr>
              <p:cNvPr id="817" name="Google Shape;817;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18" name="Google Shape;818;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19" name="Google Shape;819;p16"/>
          <p:cNvGrpSpPr/>
          <p:nvPr/>
        </p:nvGrpSpPr>
        <p:grpSpPr>
          <a:xfrm rot="-5400000">
            <a:off x="969097" y="6207357"/>
            <a:ext cx="2704694" cy="258162"/>
            <a:chOff x="0" y="-6055"/>
            <a:chExt cx="3704552" cy="598985"/>
          </a:xfrm>
        </p:grpSpPr>
        <p:sp>
          <p:nvSpPr>
            <p:cNvPr id="820" name="Google Shape;820;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1" name="Google Shape;821;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2" name="Google Shape;822;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23" name="Google Shape;823;p16"/>
            <p:cNvGrpSpPr/>
            <p:nvPr/>
          </p:nvGrpSpPr>
          <p:grpSpPr>
            <a:xfrm>
              <a:off x="0" y="-6055"/>
              <a:ext cx="3704552" cy="598985"/>
              <a:chOff x="3742379" y="351227"/>
              <a:chExt cx="3704552" cy="598985"/>
            </a:xfrm>
          </p:grpSpPr>
          <p:pic>
            <p:nvPicPr>
              <p:cNvPr id="824" name="Google Shape;824;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25" name="Google Shape;825;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26" name="Google Shape;826;p16"/>
          <p:cNvGrpSpPr/>
          <p:nvPr/>
        </p:nvGrpSpPr>
        <p:grpSpPr>
          <a:xfrm rot="-5400000">
            <a:off x="1219159" y="6395162"/>
            <a:ext cx="2704694" cy="258162"/>
            <a:chOff x="0" y="-6055"/>
            <a:chExt cx="3704552" cy="598985"/>
          </a:xfrm>
        </p:grpSpPr>
        <p:sp>
          <p:nvSpPr>
            <p:cNvPr id="827" name="Google Shape;827;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8" name="Google Shape;828;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9" name="Google Shape;829;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30" name="Google Shape;830;p16"/>
            <p:cNvGrpSpPr/>
            <p:nvPr/>
          </p:nvGrpSpPr>
          <p:grpSpPr>
            <a:xfrm>
              <a:off x="0" y="-6055"/>
              <a:ext cx="3704552" cy="598985"/>
              <a:chOff x="3742379" y="351227"/>
              <a:chExt cx="3704552" cy="598985"/>
            </a:xfrm>
          </p:grpSpPr>
          <p:pic>
            <p:nvPicPr>
              <p:cNvPr id="831" name="Google Shape;831;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32" name="Google Shape;832;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33" name="Google Shape;833;p16"/>
          <p:cNvGrpSpPr/>
          <p:nvPr/>
        </p:nvGrpSpPr>
        <p:grpSpPr>
          <a:xfrm rot="-5400000">
            <a:off x="1438043" y="6623925"/>
            <a:ext cx="2704694" cy="258162"/>
            <a:chOff x="0" y="-6055"/>
            <a:chExt cx="3704552" cy="598985"/>
          </a:xfrm>
        </p:grpSpPr>
        <p:sp>
          <p:nvSpPr>
            <p:cNvPr id="834" name="Google Shape;834;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5" name="Google Shape;835;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6" name="Google Shape;836;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37" name="Google Shape;837;p16"/>
            <p:cNvGrpSpPr/>
            <p:nvPr/>
          </p:nvGrpSpPr>
          <p:grpSpPr>
            <a:xfrm>
              <a:off x="0" y="-6055"/>
              <a:ext cx="3704552" cy="598985"/>
              <a:chOff x="3742379" y="351227"/>
              <a:chExt cx="3704552" cy="598985"/>
            </a:xfrm>
          </p:grpSpPr>
          <p:pic>
            <p:nvPicPr>
              <p:cNvPr id="838" name="Google Shape;838;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39" name="Google Shape;839;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40" name="Google Shape;840;p16"/>
          <p:cNvGrpSpPr/>
          <p:nvPr/>
        </p:nvGrpSpPr>
        <p:grpSpPr>
          <a:xfrm rot="-5400000">
            <a:off x="1671011" y="6395162"/>
            <a:ext cx="2704694" cy="258162"/>
            <a:chOff x="0" y="-6055"/>
            <a:chExt cx="3704552" cy="598985"/>
          </a:xfrm>
        </p:grpSpPr>
        <p:sp>
          <p:nvSpPr>
            <p:cNvPr id="841" name="Google Shape;841;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2" name="Google Shape;842;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3" name="Google Shape;843;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44" name="Google Shape;844;p16"/>
            <p:cNvGrpSpPr/>
            <p:nvPr/>
          </p:nvGrpSpPr>
          <p:grpSpPr>
            <a:xfrm>
              <a:off x="0" y="-6055"/>
              <a:ext cx="3704552" cy="598985"/>
              <a:chOff x="3742379" y="351227"/>
              <a:chExt cx="3704552" cy="598985"/>
            </a:xfrm>
          </p:grpSpPr>
          <p:pic>
            <p:nvPicPr>
              <p:cNvPr id="845" name="Google Shape;845;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46" name="Google Shape;846;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47" name="Google Shape;847;p16"/>
          <p:cNvGrpSpPr/>
          <p:nvPr/>
        </p:nvGrpSpPr>
        <p:grpSpPr>
          <a:xfrm rot="-5400000">
            <a:off x="1925104" y="6566735"/>
            <a:ext cx="2704694" cy="258162"/>
            <a:chOff x="0" y="-6055"/>
            <a:chExt cx="3704552" cy="598985"/>
          </a:xfrm>
        </p:grpSpPr>
        <p:sp>
          <p:nvSpPr>
            <p:cNvPr id="848" name="Google Shape;848;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9" name="Google Shape;849;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0" name="Google Shape;850;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51" name="Google Shape;851;p16"/>
            <p:cNvGrpSpPr/>
            <p:nvPr/>
          </p:nvGrpSpPr>
          <p:grpSpPr>
            <a:xfrm>
              <a:off x="0" y="-6055"/>
              <a:ext cx="3704552" cy="598985"/>
              <a:chOff x="3742379" y="351227"/>
              <a:chExt cx="3704552" cy="598985"/>
            </a:xfrm>
          </p:grpSpPr>
          <p:pic>
            <p:nvPicPr>
              <p:cNvPr id="852" name="Google Shape;852;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53" name="Google Shape;853;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54" name="Google Shape;854;p16"/>
          <p:cNvGrpSpPr/>
          <p:nvPr/>
        </p:nvGrpSpPr>
        <p:grpSpPr>
          <a:xfrm rot="-5400000">
            <a:off x="2169224" y="6395748"/>
            <a:ext cx="2704694" cy="256990"/>
            <a:chOff x="0" y="-6056"/>
            <a:chExt cx="3704552" cy="596265"/>
          </a:xfrm>
        </p:grpSpPr>
        <p:sp>
          <p:nvSpPr>
            <p:cNvPr id="855" name="Google Shape;855;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6" name="Google Shape;856;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7" name="Google Shape;857;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58" name="Google Shape;858;p16"/>
            <p:cNvGrpSpPr/>
            <p:nvPr/>
          </p:nvGrpSpPr>
          <p:grpSpPr>
            <a:xfrm>
              <a:off x="0" y="-6056"/>
              <a:ext cx="3704552" cy="596265"/>
              <a:chOff x="3742379" y="351226"/>
              <a:chExt cx="3704552" cy="596265"/>
            </a:xfrm>
          </p:grpSpPr>
          <p:pic>
            <p:nvPicPr>
              <p:cNvPr id="859" name="Google Shape;859;p16"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860" name="Google Shape;860;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61" name="Google Shape;861;p16"/>
          <p:cNvGrpSpPr/>
          <p:nvPr/>
        </p:nvGrpSpPr>
        <p:grpSpPr>
          <a:xfrm rot="-5400000">
            <a:off x="2423902" y="6681115"/>
            <a:ext cx="2704694" cy="258162"/>
            <a:chOff x="0" y="-6055"/>
            <a:chExt cx="3704552" cy="598985"/>
          </a:xfrm>
        </p:grpSpPr>
        <p:sp>
          <p:nvSpPr>
            <p:cNvPr id="862" name="Google Shape;862;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3" name="Google Shape;863;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4" name="Google Shape;864;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65" name="Google Shape;865;p16"/>
            <p:cNvGrpSpPr/>
            <p:nvPr/>
          </p:nvGrpSpPr>
          <p:grpSpPr>
            <a:xfrm>
              <a:off x="0" y="-6055"/>
              <a:ext cx="3704552" cy="598985"/>
              <a:chOff x="3742379" y="351227"/>
              <a:chExt cx="3704552" cy="598985"/>
            </a:xfrm>
          </p:grpSpPr>
          <p:pic>
            <p:nvPicPr>
              <p:cNvPr id="866" name="Google Shape;866;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67" name="Google Shape;867;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68" name="Google Shape;868;p16"/>
          <p:cNvGrpSpPr/>
          <p:nvPr/>
        </p:nvGrpSpPr>
        <p:grpSpPr>
          <a:xfrm rot="-5400000">
            <a:off x="2681516" y="6452352"/>
            <a:ext cx="2704694" cy="258162"/>
            <a:chOff x="0" y="-6055"/>
            <a:chExt cx="3704552" cy="598985"/>
          </a:xfrm>
        </p:grpSpPr>
        <p:sp>
          <p:nvSpPr>
            <p:cNvPr id="869" name="Google Shape;869;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0" name="Google Shape;870;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1" name="Google Shape;871;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72" name="Google Shape;872;p16"/>
            <p:cNvGrpSpPr/>
            <p:nvPr/>
          </p:nvGrpSpPr>
          <p:grpSpPr>
            <a:xfrm>
              <a:off x="0" y="-6055"/>
              <a:ext cx="3704552" cy="598985"/>
              <a:chOff x="3742379" y="351227"/>
              <a:chExt cx="3704552" cy="598985"/>
            </a:xfrm>
          </p:grpSpPr>
          <p:pic>
            <p:nvPicPr>
              <p:cNvPr id="873" name="Google Shape;873;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74" name="Google Shape;874;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75" name="Google Shape;875;p16"/>
          <p:cNvGrpSpPr/>
          <p:nvPr/>
        </p:nvGrpSpPr>
        <p:grpSpPr>
          <a:xfrm rot="-5400000">
            <a:off x="2926220" y="6566735"/>
            <a:ext cx="2704694" cy="258162"/>
            <a:chOff x="0" y="-6055"/>
            <a:chExt cx="3704552" cy="598985"/>
          </a:xfrm>
        </p:grpSpPr>
        <p:sp>
          <p:nvSpPr>
            <p:cNvPr id="876" name="Google Shape;876;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7" name="Google Shape;877;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8" name="Google Shape;878;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79" name="Google Shape;879;p16"/>
            <p:cNvGrpSpPr/>
            <p:nvPr/>
          </p:nvGrpSpPr>
          <p:grpSpPr>
            <a:xfrm>
              <a:off x="0" y="-6055"/>
              <a:ext cx="3704552" cy="598985"/>
              <a:chOff x="3742379" y="351227"/>
              <a:chExt cx="3704552" cy="598985"/>
            </a:xfrm>
          </p:grpSpPr>
          <p:pic>
            <p:nvPicPr>
              <p:cNvPr id="880" name="Google Shape;880;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81" name="Google Shape;881;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82" name="Google Shape;882;p16"/>
          <p:cNvGrpSpPr/>
          <p:nvPr/>
        </p:nvGrpSpPr>
        <p:grpSpPr>
          <a:xfrm rot="-5400000">
            <a:off x="3165056" y="6395162"/>
            <a:ext cx="2704694" cy="258162"/>
            <a:chOff x="0" y="-6055"/>
            <a:chExt cx="3704552" cy="598985"/>
          </a:xfrm>
        </p:grpSpPr>
        <p:sp>
          <p:nvSpPr>
            <p:cNvPr id="883" name="Google Shape;883;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4" name="Google Shape;884;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5" name="Google Shape;885;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86" name="Google Shape;886;p16"/>
            <p:cNvGrpSpPr/>
            <p:nvPr/>
          </p:nvGrpSpPr>
          <p:grpSpPr>
            <a:xfrm>
              <a:off x="0" y="-6055"/>
              <a:ext cx="3704552" cy="598985"/>
              <a:chOff x="3742379" y="351227"/>
              <a:chExt cx="3704552" cy="598985"/>
            </a:xfrm>
          </p:grpSpPr>
          <p:pic>
            <p:nvPicPr>
              <p:cNvPr id="887" name="Google Shape;887;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88" name="Google Shape;888;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89" name="Google Shape;889;p16"/>
          <p:cNvGrpSpPr/>
          <p:nvPr/>
        </p:nvGrpSpPr>
        <p:grpSpPr>
          <a:xfrm rot="-5400000">
            <a:off x="3411521" y="6795497"/>
            <a:ext cx="2704694" cy="258162"/>
            <a:chOff x="0" y="-6055"/>
            <a:chExt cx="3704552" cy="598985"/>
          </a:xfrm>
        </p:grpSpPr>
        <p:sp>
          <p:nvSpPr>
            <p:cNvPr id="890" name="Google Shape;890;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1" name="Google Shape;891;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2" name="Google Shape;892;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93" name="Google Shape;893;p16"/>
            <p:cNvGrpSpPr/>
            <p:nvPr/>
          </p:nvGrpSpPr>
          <p:grpSpPr>
            <a:xfrm>
              <a:off x="0" y="-6055"/>
              <a:ext cx="3704552" cy="598985"/>
              <a:chOff x="3742379" y="351227"/>
              <a:chExt cx="3704552" cy="598985"/>
            </a:xfrm>
          </p:grpSpPr>
          <p:pic>
            <p:nvPicPr>
              <p:cNvPr id="894" name="Google Shape;894;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895" name="Google Shape;895;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896" name="Google Shape;896;p16"/>
          <p:cNvGrpSpPr/>
          <p:nvPr/>
        </p:nvGrpSpPr>
        <p:grpSpPr>
          <a:xfrm rot="-5400000">
            <a:off x="3648616" y="6366566"/>
            <a:ext cx="2704694" cy="258162"/>
            <a:chOff x="0" y="-6055"/>
            <a:chExt cx="3704552" cy="598985"/>
          </a:xfrm>
        </p:grpSpPr>
        <p:sp>
          <p:nvSpPr>
            <p:cNvPr id="897" name="Google Shape;897;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8" name="Google Shape;898;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9" name="Google Shape;899;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00" name="Google Shape;900;p16"/>
            <p:cNvGrpSpPr/>
            <p:nvPr/>
          </p:nvGrpSpPr>
          <p:grpSpPr>
            <a:xfrm>
              <a:off x="0" y="-6055"/>
              <a:ext cx="3704552" cy="598985"/>
              <a:chOff x="3742379" y="351227"/>
              <a:chExt cx="3704552" cy="598985"/>
            </a:xfrm>
          </p:grpSpPr>
          <p:pic>
            <p:nvPicPr>
              <p:cNvPr id="901" name="Google Shape;901;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02" name="Google Shape;902;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03" name="Google Shape;903;p16"/>
          <p:cNvGrpSpPr/>
          <p:nvPr/>
        </p:nvGrpSpPr>
        <p:grpSpPr>
          <a:xfrm rot="-5400000">
            <a:off x="3867500" y="6595329"/>
            <a:ext cx="2704694" cy="258162"/>
            <a:chOff x="0" y="-6055"/>
            <a:chExt cx="3704552" cy="598985"/>
          </a:xfrm>
        </p:grpSpPr>
        <p:sp>
          <p:nvSpPr>
            <p:cNvPr id="904" name="Google Shape;904;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5" name="Google Shape;905;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6" name="Google Shape;906;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07" name="Google Shape;907;p16"/>
            <p:cNvGrpSpPr/>
            <p:nvPr/>
          </p:nvGrpSpPr>
          <p:grpSpPr>
            <a:xfrm>
              <a:off x="0" y="-6055"/>
              <a:ext cx="3704552" cy="598985"/>
              <a:chOff x="3742379" y="351227"/>
              <a:chExt cx="3704552" cy="598985"/>
            </a:xfrm>
          </p:grpSpPr>
          <p:pic>
            <p:nvPicPr>
              <p:cNvPr id="908" name="Google Shape;908;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09" name="Google Shape;909;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10" name="Google Shape;910;p16"/>
          <p:cNvGrpSpPr/>
          <p:nvPr/>
        </p:nvGrpSpPr>
        <p:grpSpPr>
          <a:xfrm rot="-5400000">
            <a:off x="4100468" y="6366566"/>
            <a:ext cx="2704694" cy="258162"/>
            <a:chOff x="0" y="-6055"/>
            <a:chExt cx="3704552" cy="598985"/>
          </a:xfrm>
        </p:grpSpPr>
        <p:sp>
          <p:nvSpPr>
            <p:cNvPr id="911" name="Google Shape;911;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2" name="Google Shape;912;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3" name="Google Shape;913;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14" name="Google Shape;914;p16"/>
            <p:cNvGrpSpPr/>
            <p:nvPr/>
          </p:nvGrpSpPr>
          <p:grpSpPr>
            <a:xfrm>
              <a:off x="0" y="-6055"/>
              <a:ext cx="3704552" cy="598985"/>
              <a:chOff x="3742379" y="351227"/>
              <a:chExt cx="3704552" cy="598985"/>
            </a:xfrm>
          </p:grpSpPr>
          <p:pic>
            <p:nvPicPr>
              <p:cNvPr id="915" name="Google Shape;915;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16" name="Google Shape;916;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17" name="Google Shape;917;p16"/>
          <p:cNvGrpSpPr/>
          <p:nvPr/>
        </p:nvGrpSpPr>
        <p:grpSpPr>
          <a:xfrm rot="-5400000">
            <a:off x="4354561" y="6538138"/>
            <a:ext cx="2704694" cy="258162"/>
            <a:chOff x="0" y="-6055"/>
            <a:chExt cx="3704552" cy="598985"/>
          </a:xfrm>
        </p:grpSpPr>
        <p:sp>
          <p:nvSpPr>
            <p:cNvPr id="918" name="Google Shape;918;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9" name="Google Shape;919;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0" name="Google Shape;920;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21" name="Google Shape;921;p16"/>
            <p:cNvGrpSpPr/>
            <p:nvPr/>
          </p:nvGrpSpPr>
          <p:grpSpPr>
            <a:xfrm>
              <a:off x="0" y="-6055"/>
              <a:ext cx="3704552" cy="598985"/>
              <a:chOff x="3742379" y="351227"/>
              <a:chExt cx="3704552" cy="598985"/>
            </a:xfrm>
          </p:grpSpPr>
          <p:pic>
            <p:nvPicPr>
              <p:cNvPr id="922" name="Google Shape;922;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23" name="Google Shape;923;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24" name="Google Shape;924;p16"/>
          <p:cNvGrpSpPr/>
          <p:nvPr/>
        </p:nvGrpSpPr>
        <p:grpSpPr>
          <a:xfrm rot="-5400000">
            <a:off x="4598681" y="6367152"/>
            <a:ext cx="2704694" cy="256990"/>
            <a:chOff x="0" y="-6056"/>
            <a:chExt cx="3704552" cy="596265"/>
          </a:xfrm>
        </p:grpSpPr>
        <p:sp>
          <p:nvSpPr>
            <p:cNvPr id="925" name="Google Shape;925;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6" name="Google Shape;926;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7" name="Google Shape;927;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28" name="Google Shape;928;p16"/>
            <p:cNvGrpSpPr/>
            <p:nvPr/>
          </p:nvGrpSpPr>
          <p:grpSpPr>
            <a:xfrm>
              <a:off x="0" y="-6056"/>
              <a:ext cx="3704552" cy="596265"/>
              <a:chOff x="3742379" y="351226"/>
              <a:chExt cx="3704552" cy="596265"/>
            </a:xfrm>
          </p:grpSpPr>
          <p:pic>
            <p:nvPicPr>
              <p:cNvPr id="929" name="Google Shape;929;p16"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930" name="Google Shape;930;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31" name="Google Shape;931;p16"/>
          <p:cNvGrpSpPr/>
          <p:nvPr/>
        </p:nvGrpSpPr>
        <p:grpSpPr>
          <a:xfrm rot="-5400000">
            <a:off x="4853359" y="6652519"/>
            <a:ext cx="2704694" cy="258162"/>
            <a:chOff x="0" y="-6055"/>
            <a:chExt cx="3704552" cy="598985"/>
          </a:xfrm>
        </p:grpSpPr>
        <p:sp>
          <p:nvSpPr>
            <p:cNvPr id="932" name="Google Shape;932;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3" name="Google Shape;933;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4" name="Google Shape;934;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35" name="Google Shape;935;p16"/>
            <p:cNvGrpSpPr/>
            <p:nvPr/>
          </p:nvGrpSpPr>
          <p:grpSpPr>
            <a:xfrm>
              <a:off x="0" y="-6055"/>
              <a:ext cx="3704552" cy="598985"/>
              <a:chOff x="3742379" y="351227"/>
              <a:chExt cx="3704552" cy="598985"/>
            </a:xfrm>
          </p:grpSpPr>
          <p:pic>
            <p:nvPicPr>
              <p:cNvPr id="936" name="Google Shape;936;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37" name="Google Shape;937;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38" name="Google Shape;938;p16"/>
          <p:cNvGrpSpPr/>
          <p:nvPr/>
        </p:nvGrpSpPr>
        <p:grpSpPr>
          <a:xfrm rot="-5400000">
            <a:off x="5110974" y="6423756"/>
            <a:ext cx="2704694" cy="258162"/>
            <a:chOff x="0" y="-6055"/>
            <a:chExt cx="3704552" cy="598985"/>
          </a:xfrm>
        </p:grpSpPr>
        <p:sp>
          <p:nvSpPr>
            <p:cNvPr id="939" name="Google Shape;939;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0" name="Google Shape;940;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1" name="Google Shape;941;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42" name="Google Shape;942;p16"/>
            <p:cNvGrpSpPr/>
            <p:nvPr/>
          </p:nvGrpSpPr>
          <p:grpSpPr>
            <a:xfrm>
              <a:off x="0" y="-6055"/>
              <a:ext cx="3704552" cy="598985"/>
              <a:chOff x="3742379" y="351227"/>
              <a:chExt cx="3704552" cy="598985"/>
            </a:xfrm>
          </p:grpSpPr>
          <p:pic>
            <p:nvPicPr>
              <p:cNvPr id="943" name="Google Shape;943;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44" name="Google Shape;944;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45" name="Google Shape;945;p16"/>
          <p:cNvGrpSpPr/>
          <p:nvPr/>
        </p:nvGrpSpPr>
        <p:grpSpPr>
          <a:xfrm rot="-5400000">
            <a:off x="5355677" y="6538138"/>
            <a:ext cx="2704694" cy="258162"/>
            <a:chOff x="0" y="-6055"/>
            <a:chExt cx="3704552" cy="598985"/>
          </a:xfrm>
        </p:grpSpPr>
        <p:sp>
          <p:nvSpPr>
            <p:cNvPr id="946" name="Google Shape;946;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7" name="Google Shape;947;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8" name="Google Shape;948;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49" name="Google Shape;949;p16"/>
            <p:cNvGrpSpPr/>
            <p:nvPr/>
          </p:nvGrpSpPr>
          <p:grpSpPr>
            <a:xfrm>
              <a:off x="0" y="-6055"/>
              <a:ext cx="3704552" cy="598985"/>
              <a:chOff x="3742379" y="351227"/>
              <a:chExt cx="3704552" cy="598985"/>
            </a:xfrm>
          </p:grpSpPr>
          <p:pic>
            <p:nvPicPr>
              <p:cNvPr id="950" name="Google Shape;950;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51" name="Google Shape;951;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52" name="Google Shape;952;p16"/>
          <p:cNvGrpSpPr/>
          <p:nvPr/>
        </p:nvGrpSpPr>
        <p:grpSpPr>
          <a:xfrm rot="-5400000">
            <a:off x="5594513" y="6366566"/>
            <a:ext cx="2704694" cy="258162"/>
            <a:chOff x="0" y="-6055"/>
            <a:chExt cx="3704552" cy="598985"/>
          </a:xfrm>
        </p:grpSpPr>
        <p:sp>
          <p:nvSpPr>
            <p:cNvPr id="953" name="Google Shape;953;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4" name="Google Shape;954;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5" name="Google Shape;955;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56" name="Google Shape;956;p16"/>
            <p:cNvGrpSpPr/>
            <p:nvPr/>
          </p:nvGrpSpPr>
          <p:grpSpPr>
            <a:xfrm>
              <a:off x="0" y="-6055"/>
              <a:ext cx="3704552" cy="598985"/>
              <a:chOff x="3742379" y="351227"/>
              <a:chExt cx="3704552" cy="598985"/>
            </a:xfrm>
          </p:grpSpPr>
          <p:pic>
            <p:nvPicPr>
              <p:cNvPr id="957" name="Google Shape;957;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58" name="Google Shape;958;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59" name="Google Shape;959;p16"/>
          <p:cNvGrpSpPr/>
          <p:nvPr/>
        </p:nvGrpSpPr>
        <p:grpSpPr>
          <a:xfrm rot="-5400000">
            <a:off x="5840978" y="6766901"/>
            <a:ext cx="2704694" cy="258162"/>
            <a:chOff x="0" y="-6055"/>
            <a:chExt cx="3704552" cy="598985"/>
          </a:xfrm>
        </p:grpSpPr>
        <p:sp>
          <p:nvSpPr>
            <p:cNvPr id="960" name="Google Shape;960;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1" name="Google Shape;961;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2" name="Google Shape;962;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63" name="Google Shape;963;p16"/>
            <p:cNvGrpSpPr/>
            <p:nvPr/>
          </p:nvGrpSpPr>
          <p:grpSpPr>
            <a:xfrm>
              <a:off x="0" y="-6055"/>
              <a:ext cx="3704552" cy="598985"/>
              <a:chOff x="3742379" y="351227"/>
              <a:chExt cx="3704552" cy="598985"/>
            </a:xfrm>
          </p:grpSpPr>
          <p:pic>
            <p:nvPicPr>
              <p:cNvPr id="964" name="Google Shape;964;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65" name="Google Shape;965;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66" name="Google Shape;966;p16"/>
          <p:cNvGrpSpPr/>
          <p:nvPr/>
        </p:nvGrpSpPr>
        <p:grpSpPr>
          <a:xfrm rot="-5400000">
            <a:off x="6113268" y="6252179"/>
            <a:ext cx="2704694" cy="258162"/>
            <a:chOff x="0" y="-6055"/>
            <a:chExt cx="3704552" cy="598985"/>
          </a:xfrm>
        </p:grpSpPr>
        <p:sp>
          <p:nvSpPr>
            <p:cNvPr id="967" name="Google Shape;967;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8" name="Google Shape;968;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9" name="Google Shape;969;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70" name="Google Shape;970;p16"/>
            <p:cNvGrpSpPr/>
            <p:nvPr/>
          </p:nvGrpSpPr>
          <p:grpSpPr>
            <a:xfrm>
              <a:off x="0" y="-6055"/>
              <a:ext cx="3704552" cy="598985"/>
              <a:chOff x="3742379" y="351227"/>
              <a:chExt cx="3704552" cy="598985"/>
            </a:xfrm>
          </p:grpSpPr>
          <p:pic>
            <p:nvPicPr>
              <p:cNvPr id="971" name="Google Shape;971;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72" name="Google Shape;972;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73" name="Google Shape;973;p16"/>
          <p:cNvGrpSpPr/>
          <p:nvPr/>
        </p:nvGrpSpPr>
        <p:grpSpPr>
          <a:xfrm rot="-5400000">
            <a:off x="6332153" y="6480942"/>
            <a:ext cx="2704694" cy="258162"/>
            <a:chOff x="0" y="-6055"/>
            <a:chExt cx="3704552" cy="598985"/>
          </a:xfrm>
        </p:grpSpPr>
        <p:sp>
          <p:nvSpPr>
            <p:cNvPr id="974" name="Google Shape;974;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5" name="Google Shape;975;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6" name="Google Shape;976;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77" name="Google Shape;977;p16"/>
            <p:cNvGrpSpPr/>
            <p:nvPr/>
          </p:nvGrpSpPr>
          <p:grpSpPr>
            <a:xfrm>
              <a:off x="0" y="-6055"/>
              <a:ext cx="3704552" cy="598985"/>
              <a:chOff x="3742379" y="351227"/>
              <a:chExt cx="3704552" cy="598985"/>
            </a:xfrm>
          </p:grpSpPr>
          <p:pic>
            <p:nvPicPr>
              <p:cNvPr id="978" name="Google Shape;978;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79" name="Google Shape;979;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80" name="Google Shape;980;p16"/>
          <p:cNvGrpSpPr/>
          <p:nvPr/>
        </p:nvGrpSpPr>
        <p:grpSpPr>
          <a:xfrm rot="-5400000">
            <a:off x="6565120" y="6252179"/>
            <a:ext cx="2704694" cy="258162"/>
            <a:chOff x="0" y="-6055"/>
            <a:chExt cx="3704552" cy="598985"/>
          </a:xfrm>
        </p:grpSpPr>
        <p:sp>
          <p:nvSpPr>
            <p:cNvPr id="981" name="Google Shape;981;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2" name="Google Shape;982;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3" name="Google Shape;983;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84" name="Google Shape;984;p16"/>
            <p:cNvGrpSpPr/>
            <p:nvPr/>
          </p:nvGrpSpPr>
          <p:grpSpPr>
            <a:xfrm>
              <a:off x="0" y="-6055"/>
              <a:ext cx="3704552" cy="598985"/>
              <a:chOff x="3742379" y="351227"/>
              <a:chExt cx="3704552" cy="598985"/>
            </a:xfrm>
          </p:grpSpPr>
          <p:pic>
            <p:nvPicPr>
              <p:cNvPr id="985" name="Google Shape;985;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86" name="Google Shape;986;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87" name="Google Shape;987;p16"/>
          <p:cNvGrpSpPr/>
          <p:nvPr/>
        </p:nvGrpSpPr>
        <p:grpSpPr>
          <a:xfrm rot="-5400000">
            <a:off x="6819214" y="6423752"/>
            <a:ext cx="2704694" cy="258162"/>
            <a:chOff x="0" y="-6055"/>
            <a:chExt cx="3704552" cy="598985"/>
          </a:xfrm>
        </p:grpSpPr>
        <p:sp>
          <p:nvSpPr>
            <p:cNvPr id="988" name="Google Shape;988;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9" name="Google Shape;989;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0" name="Google Shape;990;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91" name="Google Shape;991;p16"/>
            <p:cNvGrpSpPr/>
            <p:nvPr/>
          </p:nvGrpSpPr>
          <p:grpSpPr>
            <a:xfrm>
              <a:off x="0" y="-6055"/>
              <a:ext cx="3704552" cy="598985"/>
              <a:chOff x="3742379" y="351227"/>
              <a:chExt cx="3704552" cy="598985"/>
            </a:xfrm>
          </p:grpSpPr>
          <p:pic>
            <p:nvPicPr>
              <p:cNvPr id="992" name="Google Shape;992;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993" name="Google Shape;993;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994" name="Google Shape;994;p16"/>
          <p:cNvGrpSpPr/>
          <p:nvPr/>
        </p:nvGrpSpPr>
        <p:grpSpPr>
          <a:xfrm rot="-5400000">
            <a:off x="7063333" y="6252766"/>
            <a:ext cx="2704694" cy="256990"/>
            <a:chOff x="0" y="-6056"/>
            <a:chExt cx="3704552" cy="596265"/>
          </a:xfrm>
        </p:grpSpPr>
        <p:sp>
          <p:nvSpPr>
            <p:cNvPr id="995" name="Google Shape;995;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6" name="Google Shape;996;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7" name="Google Shape;997;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998" name="Google Shape;998;p16"/>
            <p:cNvGrpSpPr/>
            <p:nvPr/>
          </p:nvGrpSpPr>
          <p:grpSpPr>
            <a:xfrm>
              <a:off x="0" y="-6056"/>
              <a:ext cx="3704552" cy="596265"/>
              <a:chOff x="3742379" y="351226"/>
              <a:chExt cx="3704552" cy="596265"/>
            </a:xfrm>
          </p:grpSpPr>
          <p:pic>
            <p:nvPicPr>
              <p:cNvPr id="999" name="Google Shape;999;p16"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000" name="Google Shape;1000;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01" name="Google Shape;1001;p16"/>
          <p:cNvGrpSpPr/>
          <p:nvPr/>
        </p:nvGrpSpPr>
        <p:grpSpPr>
          <a:xfrm rot="-5400000">
            <a:off x="7318011" y="6538132"/>
            <a:ext cx="2704694" cy="258162"/>
            <a:chOff x="0" y="-6055"/>
            <a:chExt cx="3704552" cy="598985"/>
          </a:xfrm>
        </p:grpSpPr>
        <p:sp>
          <p:nvSpPr>
            <p:cNvPr id="1002" name="Google Shape;1002;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3" name="Google Shape;1003;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4" name="Google Shape;1004;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05" name="Google Shape;1005;p16"/>
            <p:cNvGrpSpPr/>
            <p:nvPr/>
          </p:nvGrpSpPr>
          <p:grpSpPr>
            <a:xfrm>
              <a:off x="0" y="-6055"/>
              <a:ext cx="3704552" cy="598985"/>
              <a:chOff x="3742379" y="351227"/>
              <a:chExt cx="3704552" cy="598985"/>
            </a:xfrm>
          </p:grpSpPr>
          <p:pic>
            <p:nvPicPr>
              <p:cNvPr id="1006" name="Google Shape;1006;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07" name="Google Shape;1007;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08" name="Google Shape;1008;p16"/>
          <p:cNvGrpSpPr/>
          <p:nvPr/>
        </p:nvGrpSpPr>
        <p:grpSpPr>
          <a:xfrm rot="-5400000">
            <a:off x="7575626" y="6309369"/>
            <a:ext cx="2704694" cy="258162"/>
            <a:chOff x="0" y="-6055"/>
            <a:chExt cx="3704552" cy="598985"/>
          </a:xfrm>
        </p:grpSpPr>
        <p:sp>
          <p:nvSpPr>
            <p:cNvPr id="1009" name="Google Shape;1009;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0" name="Google Shape;1010;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1" name="Google Shape;1011;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12" name="Google Shape;1012;p16"/>
            <p:cNvGrpSpPr/>
            <p:nvPr/>
          </p:nvGrpSpPr>
          <p:grpSpPr>
            <a:xfrm>
              <a:off x="0" y="-6055"/>
              <a:ext cx="3704552" cy="598985"/>
              <a:chOff x="3742379" y="351227"/>
              <a:chExt cx="3704552" cy="598985"/>
            </a:xfrm>
          </p:grpSpPr>
          <p:pic>
            <p:nvPicPr>
              <p:cNvPr id="1013" name="Google Shape;1013;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14" name="Google Shape;1014;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15" name="Google Shape;1015;p16"/>
          <p:cNvGrpSpPr/>
          <p:nvPr/>
        </p:nvGrpSpPr>
        <p:grpSpPr>
          <a:xfrm rot="-5400000">
            <a:off x="7820329" y="6423752"/>
            <a:ext cx="2704694" cy="258162"/>
            <a:chOff x="0" y="-6055"/>
            <a:chExt cx="3704552" cy="598985"/>
          </a:xfrm>
        </p:grpSpPr>
        <p:sp>
          <p:nvSpPr>
            <p:cNvPr id="1016" name="Google Shape;1016;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7" name="Google Shape;1017;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8" name="Google Shape;1018;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19" name="Google Shape;1019;p16"/>
            <p:cNvGrpSpPr/>
            <p:nvPr/>
          </p:nvGrpSpPr>
          <p:grpSpPr>
            <a:xfrm>
              <a:off x="0" y="-6055"/>
              <a:ext cx="3704552" cy="598985"/>
              <a:chOff x="3742379" y="351227"/>
              <a:chExt cx="3704552" cy="598985"/>
            </a:xfrm>
          </p:grpSpPr>
          <p:pic>
            <p:nvPicPr>
              <p:cNvPr id="1020" name="Google Shape;1020;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21" name="Google Shape;1021;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22" name="Google Shape;1022;p16"/>
          <p:cNvGrpSpPr/>
          <p:nvPr/>
        </p:nvGrpSpPr>
        <p:grpSpPr>
          <a:xfrm rot="-5400000">
            <a:off x="8059166" y="6252179"/>
            <a:ext cx="2704694" cy="258162"/>
            <a:chOff x="0" y="-6055"/>
            <a:chExt cx="3704552" cy="598985"/>
          </a:xfrm>
        </p:grpSpPr>
        <p:sp>
          <p:nvSpPr>
            <p:cNvPr id="1023" name="Google Shape;1023;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4" name="Google Shape;1024;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5" name="Google Shape;1025;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26" name="Google Shape;1026;p16"/>
            <p:cNvGrpSpPr/>
            <p:nvPr/>
          </p:nvGrpSpPr>
          <p:grpSpPr>
            <a:xfrm>
              <a:off x="0" y="-6055"/>
              <a:ext cx="3704552" cy="598985"/>
              <a:chOff x="3742379" y="351227"/>
              <a:chExt cx="3704552" cy="598985"/>
            </a:xfrm>
          </p:grpSpPr>
          <p:pic>
            <p:nvPicPr>
              <p:cNvPr id="1027" name="Google Shape;1027;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28" name="Google Shape;1028;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29" name="Google Shape;1029;p16"/>
          <p:cNvGrpSpPr/>
          <p:nvPr/>
        </p:nvGrpSpPr>
        <p:grpSpPr>
          <a:xfrm rot="-5400000">
            <a:off x="8305631" y="6652514"/>
            <a:ext cx="2704694" cy="258162"/>
            <a:chOff x="0" y="-6055"/>
            <a:chExt cx="3704552" cy="598985"/>
          </a:xfrm>
        </p:grpSpPr>
        <p:sp>
          <p:nvSpPr>
            <p:cNvPr id="1030" name="Google Shape;1030;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1" name="Google Shape;1031;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2" name="Google Shape;1032;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33" name="Google Shape;1033;p16"/>
            <p:cNvGrpSpPr/>
            <p:nvPr/>
          </p:nvGrpSpPr>
          <p:grpSpPr>
            <a:xfrm>
              <a:off x="0" y="-6055"/>
              <a:ext cx="3704552" cy="598985"/>
              <a:chOff x="3742379" y="351227"/>
              <a:chExt cx="3704552" cy="598985"/>
            </a:xfrm>
          </p:grpSpPr>
          <p:pic>
            <p:nvPicPr>
              <p:cNvPr id="1034" name="Google Shape;1034;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35" name="Google Shape;1035;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36" name="Google Shape;1036;p16"/>
          <p:cNvGrpSpPr/>
          <p:nvPr/>
        </p:nvGrpSpPr>
        <p:grpSpPr>
          <a:xfrm rot="-5400000">
            <a:off x="8518181" y="5895179"/>
            <a:ext cx="2704694" cy="258162"/>
            <a:chOff x="0" y="-6055"/>
            <a:chExt cx="3704552" cy="598985"/>
          </a:xfrm>
        </p:grpSpPr>
        <p:sp>
          <p:nvSpPr>
            <p:cNvPr id="1037" name="Google Shape;1037;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8" name="Google Shape;1038;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9" name="Google Shape;1039;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40" name="Google Shape;1040;p16"/>
            <p:cNvGrpSpPr/>
            <p:nvPr/>
          </p:nvGrpSpPr>
          <p:grpSpPr>
            <a:xfrm>
              <a:off x="0" y="-6055"/>
              <a:ext cx="3704552" cy="598985"/>
              <a:chOff x="3742379" y="351227"/>
              <a:chExt cx="3704552" cy="598985"/>
            </a:xfrm>
          </p:grpSpPr>
          <p:pic>
            <p:nvPicPr>
              <p:cNvPr id="1041" name="Google Shape;1041;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42" name="Google Shape;1042;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43" name="Google Shape;1043;p16"/>
          <p:cNvGrpSpPr/>
          <p:nvPr/>
        </p:nvGrpSpPr>
        <p:grpSpPr>
          <a:xfrm rot="-5400000">
            <a:off x="8737066" y="6123942"/>
            <a:ext cx="2704694" cy="258162"/>
            <a:chOff x="0" y="-6055"/>
            <a:chExt cx="3704552" cy="598985"/>
          </a:xfrm>
        </p:grpSpPr>
        <p:sp>
          <p:nvSpPr>
            <p:cNvPr id="1044" name="Google Shape;1044;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5" name="Google Shape;1045;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6" name="Google Shape;1046;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47" name="Google Shape;1047;p16"/>
            <p:cNvGrpSpPr/>
            <p:nvPr/>
          </p:nvGrpSpPr>
          <p:grpSpPr>
            <a:xfrm>
              <a:off x="0" y="-6055"/>
              <a:ext cx="3704552" cy="598985"/>
              <a:chOff x="3742379" y="351227"/>
              <a:chExt cx="3704552" cy="598985"/>
            </a:xfrm>
          </p:grpSpPr>
          <p:pic>
            <p:nvPicPr>
              <p:cNvPr id="1048" name="Google Shape;1048;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49" name="Google Shape;1049;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50" name="Google Shape;1050;p16"/>
          <p:cNvGrpSpPr/>
          <p:nvPr/>
        </p:nvGrpSpPr>
        <p:grpSpPr>
          <a:xfrm rot="-5400000">
            <a:off x="8970033" y="5895179"/>
            <a:ext cx="2704694" cy="258162"/>
            <a:chOff x="0" y="-6055"/>
            <a:chExt cx="3704552" cy="598985"/>
          </a:xfrm>
        </p:grpSpPr>
        <p:sp>
          <p:nvSpPr>
            <p:cNvPr id="1051" name="Google Shape;1051;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2" name="Google Shape;1052;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3" name="Google Shape;1053;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54" name="Google Shape;1054;p16"/>
            <p:cNvGrpSpPr/>
            <p:nvPr/>
          </p:nvGrpSpPr>
          <p:grpSpPr>
            <a:xfrm>
              <a:off x="0" y="-6055"/>
              <a:ext cx="3704552" cy="598985"/>
              <a:chOff x="3742379" y="351227"/>
              <a:chExt cx="3704552" cy="598985"/>
            </a:xfrm>
          </p:grpSpPr>
          <p:pic>
            <p:nvPicPr>
              <p:cNvPr id="1055" name="Google Shape;1055;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56" name="Google Shape;1056;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57" name="Google Shape;1057;p16"/>
          <p:cNvGrpSpPr/>
          <p:nvPr/>
        </p:nvGrpSpPr>
        <p:grpSpPr>
          <a:xfrm rot="-5400000">
            <a:off x="9224126" y="6066751"/>
            <a:ext cx="2704694" cy="258162"/>
            <a:chOff x="0" y="-6055"/>
            <a:chExt cx="3704552" cy="598985"/>
          </a:xfrm>
        </p:grpSpPr>
        <p:sp>
          <p:nvSpPr>
            <p:cNvPr id="1058" name="Google Shape;1058;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9" name="Google Shape;1059;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0" name="Google Shape;1060;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61" name="Google Shape;1061;p16"/>
            <p:cNvGrpSpPr/>
            <p:nvPr/>
          </p:nvGrpSpPr>
          <p:grpSpPr>
            <a:xfrm>
              <a:off x="0" y="-6055"/>
              <a:ext cx="3704552" cy="598985"/>
              <a:chOff x="3742379" y="351227"/>
              <a:chExt cx="3704552" cy="598985"/>
            </a:xfrm>
          </p:grpSpPr>
          <p:pic>
            <p:nvPicPr>
              <p:cNvPr id="1062" name="Google Shape;1062;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63" name="Google Shape;1063;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64" name="Google Shape;1064;p16"/>
          <p:cNvGrpSpPr/>
          <p:nvPr/>
        </p:nvGrpSpPr>
        <p:grpSpPr>
          <a:xfrm rot="-5400000">
            <a:off x="9468246" y="5895765"/>
            <a:ext cx="2704694" cy="256990"/>
            <a:chOff x="0" y="-6056"/>
            <a:chExt cx="3704552" cy="596265"/>
          </a:xfrm>
        </p:grpSpPr>
        <p:sp>
          <p:nvSpPr>
            <p:cNvPr id="1065" name="Google Shape;1065;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6" name="Google Shape;1066;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7" name="Google Shape;1067;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68" name="Google Shape;1068;p16"/>
            <p:cNvGrpSpPr/>
            <p:nvPr/>
          </p:nvGrpSpPr>
          <p:grpSpPr>
            <a:xfrm>
              <a:off x="0" y="-6056"/>
              <a:ext cx="3704552" cy="596265"/>
              <a:chOff x="3742379" y="351226"/>
              <a:chExt cx="3704552" cy="596265"/>
            </a:xfrm>
          </p:grpSpPr>
          <p:pic>
            <p:nvPicPr>
              <p:cNvPr id="1069" name="Google Shape;1069;p16"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070" name="Google Shape;1070;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71" name="Google Shape;1071;p16"/>
          <p:cNvGrpSpPr/>
          <p:nvPr/>
        </p:nvGrpSpPr>
        <p:grpSpPr>
          <a:xfrm rot="-5400000">
            <a:off x="9722924" y="6181132"/>
            <a:ext cx="2704694" cy="258162"/>
            <a:chOff x="0" y="-6055"/>
            <a:chExt cx="3704552" cy="598985"/>
          </a:xfrm>
        </p:grpSpPr>
        <p:sp>
          <p:nvSpPr>
            <p:cNvPr id="1072" name="Google Shape;1072;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3" name="Google Shape;1073;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4" name="Google Shape;1074;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75" name="Google Shape;1075;p16"/>
            <p:cNvGrpSpPr/>
            <p:nvPr/>
          </p:nvGrpSpPr>
          <p:grpSpPr>
            <a:xfrm>
              <a:off x="0" y="-6055"/>
              <a:ext cx="3704552" cy="598985"/>
              <a:chOff x="3742379" y="351227"/>
              <a:chExt cx="3704552" cy="598985"/>
            </a:xfrm>
          </p:grpSpPr>
          <p:pic>
            <p:nvPicPr>
              <p:cNvPr id="1076" name="Google Shape;1076;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77" name="Google Shape;1077;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78" name="Google Shape;1078;p16"/>
          <p:cNvGrpSpPr/>
          <p:nvPr/>
        </p:nvGrpSpPr>
        <p:grpSpPr>
          <a:xfrm rot="-5400000">
            <a:off x="9980539" y="5952369"/>
            <a:ext cx="2704694" cy="258162"/>
            <a:chOff x="0" y="-6055"/>
            <a:chExt cx="3704552" cy="598985"/>
          </a:xfrm>
        </p:grpSpPr>
        <p:sp>
          <p:nvSpPr>
            <p:cNvPr id="1079" name="Google Shape;1079;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0" name="Google Shape;1080;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1" name="Google Shape;1081;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82" name="Google Shape;1082;p16"/>
            <p:cNvGrpSpPr/>
            <p:nvPr/>
          </p:nvGrpSpPr>
          <p:grpSpPr>
            <a:xfrm>
              <a:off x="0" y="-6055"/>
              <a:ext cx="3704552" cy="598985"/>
              <a:chOff x="3742379" y="351227"/>
              <a:chExt cx="3704552" cy="598985"/>
            </a:xfrm>
          </p:grpSpPr>
          <p:pic>
            <p:nvPicPr>
              <p:cNvPr id="1083" name="Google Shape;1083;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84" name="Google Shape;1084;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85" name="Google Shape;1085;p16"/>
          <p:cNvGrpSpPr/>
          <p:nvPr/>
        </p:nvGrpSpPr>
        <p:grpSpPr>
          <a:xfrm rot="-5400000">
            <a:off x="10225242" y="6066751"/>
            <a:ext cx="2704694" cy="258162"/>
            <a:chOff x="0" y="-6055"/>
            <a:chExt cx="3704552" cy="598985"/>
          </a:xfrm>
        </p:grpSpPr>
        <p:sp>
          <p:nvSpPr>
            <p:cNvPr id="1086" name="Google Shape;1086;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7" name="Google Shape;1087;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8" name="Google Shape;1088;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89" name="Google Shape;1089;p16"/>
            <p:cNvGrpSpPr/>
            <p:nvPr/>
          </p:nvGrpSpPr>
          <p:grpSpPr>
            <a:xfrm>
              <a:off x="0" y="-6055"/>
              <a:ext cx="3704552" cy="598985"/>
              <a:chOff x="3742379" y="351227"/>
              <a:chExt cx="3704552" cy="598985"/>
            </a:xfrm>
          </p:grpSpPr>
          <p:pic>
            <p:nvPicPr>
              <p:cNvPr id="1090" name="Google Shape;1090;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91" name="Google Shape;1091;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92" name="Google Shape;1092;p16"/>
          <p:cNvGrpSpPr/>
          <p:nvPr/>
        </p:nvGrpSpPr>
        <p:grpSpPr>
          <a:xfrm rot="-5400000">
            <a:off x="10464078" y="5895179"/>
            <a:ext cx="2704694" cy="258162"/>
            <a:chOff x="0" y="-6055"/>
            <a:chExt cx="3704552" cy="598985"/>
          </a:xfrm>
        </p:grpSpPr>
        <p:sp>
          <p:nvSpPr>
            <p:cNvPr id="1093" name="Google Shape;1093;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Google Shape;1094;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5" name="Google Shape;1095;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96" name="Google Shape;1096;p16"/>
            <p:cNvGrpSpPr/>
            <p:nvPr/>
          </p:nvGrpSpPr>
          <p:grpSpPr>
            <a:xfrm>
              <a:off x="0" y="-6055"/>
              <a:ext cx="3704552" cy="598985"/>
              <a:chOff x="3742379" y="351227"/>
              <a:chExt cx="3704552" cy="598985"/>
            </a:xfrm>
          </p:grpSpPr>
          <p:pic>
            <p:nvPicPr>
              <p:cNvPr id="1097" name="Google Shape;1097;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098" name="Google Shape;1098;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099" name="Google Shape;1099;p16"/>
          <p:cNvGrpSpPr/>
          <p:nvPr/>
        </p:nvGrpSpPr>
        <p:grpSpPr>
          <a:xfrm rot="-5400000">
            <a:off x="10710544" y="6295514"/>
            <a:ext cx="2704694" cy="258162"/>
            <a:chOff x="0" y="-6055"/>
            <a:chExt cx="3704552" cy="598985"/>
          </a:xfrm>
        </p:grpSpPr>
        <p:sp>
          <p:nvSpPr>
            <p:cNvPr id="1100" name="Google Shape;1100;p16"/>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01" name="Google Shape;1101;p16"/>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02" name="Google Shape;1102;p16"/>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03" name="Google Shape;1103;p16"/>
            <p:cNvGrpSpPr/>
            <p:nvPr/>
          </p:nvGrpSpPr>
          <p:grpSpPr>
            <a:xfrm>
              <a:off x="0" y="-6055"/>
              <a:ext cx="3704552" cy="598985"/>
              <a:chOff x="3742379" y="351227"/>
              <a:chExt cx="3704552" cy="598985"/>
            </a:xfrm>
          </p:grpSpPr>
          <p:pic>
            <p:nvPicPr>
              <p:cNvPr id="1104" name="Google Shape;1104;p16"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105" name="Google Shape;1105;p16"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1207"/>
        <p:cNvGrpSpPr/>
        <p:nvPr/>
      </p:nvGrpSpPr>
      <p:grpSpPr>
        <a:xfrm>
          <a:off x="0" y="0"/>
          <a:ext cx="0" cy="0"/>
          <a:chOff x="0" y="0"/>
          <a:chExt cx="0" cy="0"/>
        </a:xfrm>
      </p:grpSpPr>
      <p:sp>
        <p:nvSpPr>
          <p:cNvPr id="1208" name="Google Shape;1208;p20"/>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209" name="Google Shape;1209;p20"/>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grpSp>
        <p:nvGrpSpPr>
          <p:cNvPr id="1210" name="Google Shape;1210;p20"/>
          <p:cNvGrpSpPr/>
          <p:nvPr/>
        </p:nvGrpSpPr>
        <p:grpSpPr>
          <a:xfrm flipH="1">
            <a:off x="10099150" y="-104375"/>
            <a:ext cx="3603418" cy="378199"/>
            <a:chOff x="0" y="-6055"/>
            <a:chExt cx="3704552" cy="598985"/>
          </a:xfrm>
        </p:grpSpPr>
        <p:sp>
          <p:nvSpPr>
            <p:cNvPr id="1211" name="Google Shape;1211;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2" name="Google Shape;1212;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3" name="Google Shape;1213;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14" name="Google Shape;1214;p20"/>
            <p:cNvGrpSpPr/>
            <p:nvPr/>
          </p:nvGrpSpPr>
          <p:grpSpPr>
            <a:xfrm>
              <a:off x="0" y="-6055"/>
              <a:ext cx="3704552" cy="598985"/>
              <a:chOff x="3742379" y="351227"/>
              <a:chExt cx="3704552" cy="598985"/>
            </a:xfrm>
          </p:grpSpPr>
          <p:pic>
            <p:nvPicPr>
              <p:cNvPr id="1215" name="Google Shape;1215;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16" name="Google Shape;1216;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17" name="Google Shape;1217;p20"/>
          <p:cNvGrpSpPr/>
          <p:nvPr/>
        </p:nvGrpSpPr>
        <p:grpSpPr>
          <a:xfrm flipH="1">
            <a:off x="10403951" y="216215"/>
            <a:ext cx="3603418" cy="378199"/>
            <a:chOff x="0" y="-6055"/>
            <a:chExt cx="3704552" cy="598985"/>
          </a:xfrm>
        </p:grpSpPr>
        <p:sp>
          <p:nvSpPr>
            <p:cNvPr id="1218" name="Google Shape;1218;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9" name="Google Shape;1219;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0" name="Google Shape;1220;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21" name="Google Shape;1221;p20"/>
            <p:cNvGrpSpPr/>
            <p:nvPr/>
          </p:nvGrpSpPr>
          <p:grpSpPr>
            <a:xfrm>
              <a:off x="0" y="-6055"/>
              <a:ext cx="3704552" cy="598985"/>
              <a:chOff x="3742379" y="351227"/>
              <a:chExt cx="3704552" cy="598985"/>
            </a:xfrm>
          </p:grpSpPr>
          <p:pic>
            <p:nvPicPr>
              <p:cNvPr id="1222" name="Google Shape;1222;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23" name="Google Shape;1223;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24" name="Google Shape;1224;p20"/>
          <p:cNvGrpSpPr/>
          <p:nvPr/>
        </p:nvGrpSpPr>
        <p:grpSpPr>
          <a:xfrm flipH="1">
            <a:off x="10099150" y="557432"/>
            <a:ext cx="3603418" cy="378199"/>
            <a:chOff x="0" y="-6055"/>
            <a:chExt cx="3704552" cy="598985"/>
          </a:xfrm>
        </p:grpSpPr>
        <p:sp>
          <p:nvSpPr>
            <p:cNvPr id="1225" name="Google Shape;1225;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6" name="Google Shape;1226;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7" name="Google Shape;1227;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28" name="Google Shape;1228;p20"/>
            <p:cNvGrpSpPr/>
            <p:nvPr/>
          </p:nvGrpSpPr>
          <p:grpSpPr>
            <a:xfrm>
              <a:off x="0" y="-6055"/>
              <a:ext cx="3704552" cy="598985"/>
              <a:chOff x="3742379" y="351227"/>
              <a:chExt cx="3704552" cy="598985"/>
            </a:xfrm>
          </p:grpSpPr>
          <p:pic>
            <p:nvPicPr>
              <p:cNvPr id="1229" name="Google Shape;1229;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30" name="Google Shape;1230;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31" name="Google Shape;1231;p20"/>
          <p:cNvGrpSpPr/>
          <p:nvPr/>
        </p:nvGrpSpPr>
        <p:grpSpPr>
          <a:xfrm flipH="1">
            <a:off x="10327750" y="929592"/>
            <a:ext cx="3603418" cy="378199"/>
            <a:chOff x="0" y="-6055"/>
            <a:chExt cx="3704552" cy="598985"/>
          </a:xfrm>
        </p:grpSpPr>
        <p:sp>
          <p:nvSpPr>
            <p:cNvPr id="1232" name="Google Shape;1232;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3" name="Google Shape;1233;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4" name="Google Shape;1234;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35" name="Google Shape;1235;p20"/>
            <p:cNvGrpSpPr/>
            <p:nvPr/>
          </p:nvGrpSpPr>
          <p:grpSpPr>
            <a:xfrm>
              <a:off x="0" y="-6055"/>
              <a:ext cx="3704552" cy="598985"/>
              <a:chOff x="3742379" y="351227"/>
              <a:chExt cx="3704552" cy="598985"/>
            </a:xfrm>
          </p:grpSpPr>
          <p:pic>
            <p:nvPicPr>
              <p:cNvPr id="1236" name="Google Shape;1236;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37" name="Google Shape;1237;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38" name="Google Shape;1238;p20"/>
          <p:cNvGrpSpPr/>
          <p:nvPr/>
        </p:nvGrpSpPr>
        <p:grpSpPr>
          <a:xfrm flipH="1">
            <a:off x="10099150" y="1288002"/>
            <a:ext cx="3603418" cy="376482"/>
            <a:chOff x="0" y="-6056"/>
            <a:chExt cx="3704552" cy="596265"/>
          </a:xfrm>
        </p:grpSpPr>
        <p:sp>
          <p:nvSpPr>
            <p:cNvPr id="1239" name="Google Shape;1239;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0" name="Google Shape;1240;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1" name="Google Shape;1241;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42" name="Google Shape;1242;p20"/>
            <p:cNvGrpSpPr/>
            <p:nvPr/>
          </p:nvGrpSpPr>
          <p:grpSpPr>
            <a:xfrm>
              <a:off x="0" y="-6056"/>
              <a:ext cx="3704552" cy="596265"/>
              <a:chOff x="3742379" y="351226"/>
              <a:chExt cx="3704552" cy="596265"/>
            </a:xfrm>
          </p:grpSpPr>
          <p:pic>
            <p:nvPicPr>
              <p:cNvPr id="1243" name="Google Shape;1243;p20"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244" name="Google Shape;1244;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45" name="Google Shape;1245;p20"/>
          <p:cNvGrpSpPr/>
          <p:nvPr/>
        </p:nvGrpSpPr>
        <p:grpSpPr>
          <a:xfrm flipH="1">
            <a:off x="10480150" y="1660159"/>
            <a:ext cx="3603418" cy="378199"/>
            <a:chOff x="0" y="-6055"/>
            <a:chExt cx="3704552" cy="598985"/>
          </a:xfrm>
        </p:grpSpPr>
        <p:sp>
          <p:nvSpPr>
            <p:cNvPr id="1246" name="Google Shape;1246;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7" name="Google Shape;1247;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8" name="Google Shape;1248;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49" name="Google Shape;1249;p20"/>
            <p:cNvGrpSpPr/>
            <p:nvPr/>
          </p:nvGrpSpPr>
          <p:grpSpPr>
            <a:xfrm>
              <a:off x="0" y="-6055"/>
              <a:ext cx="3704552" cy="598985"/>
              <a:chOff x="3742379" y="351227"/>
              <a:chExt cx="3704552" cy="598985"/>
            </a:xfrm>
          </p:grpSpPr>
          <p:pic>
            <p:nvPicPr>
              <p:cNvPr id="1250" name="Google Shape;1250;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51" name="Google Shape;1251;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52" name="Google Shape;1252;p20"/>
          <p:cNvGrpSpPr/>
          <p:nvPr/>
        </p:nvGrpSpPr>
        <p:grpSpPr>
          <a:xfrm flipH="1">
            <a:off x="10175349" y="2037476"/>
            <a:ext cx="3603418" cy="378199"/>
            <a:chOff x="0" y="-6055"/>
            <a:chExt cx="3704552" cy="598985"/>
          </a:xfrm>
        </p:grpSpPr>
        <p:sp>
          <p:nvSpPr>
            <p:cNvPr id="1253" name="Google Shape;1253;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54" name="Google Shape;1254;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55" name="Google Shape;1255;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56" name="Google Shape;1256;p20"/>
            <p:cNvGrpSpPr/>
            <p:nvPr/>
          </p:nvGrpSpPr>
          <p:grpSpPr>
            <a:xfrm>
              <a:off x="0" y="-6055"/>
              <a:ext cx="3704552" cy="598985"/>
              <a:chOff x="3742379" y="351227"/>
              <a:chExt cx="3704552" cy="598985"/>
            </a:xfrm>
          </p:grpSpPr>
          <p:pic>
            <p:nvPicPr>
              <p:cNvPr id="1257" name="Google Shape;1257;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58" name="Google Shape;1258;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59" name="Google Shape;1259;p20"/>
          <p:cNvGrpSpPr/>
          <p:nvPr/>
        </p:nvGrpSpPr>
        <p:grpSpPr>
          <a:xfrm flipH="1">
            <a:off x="10327750" y="2395882"/>
            <a:ext cx="3603418" cy="378199"/>
            <a:chOff x="0" y="-6055"/>
            <a:chExt cx="3704552" cy="598985"/>
          </a:xfrm>
        </p:grpSpPr>
        <p:sp>
          <p:nvSpPr>
            <p:cNvPr id="1260" name="Google Shape;1260;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61" name="Google Shape;1261;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62" name="Google Shape;1262;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63" name="Google Shape;1263;p20"/>
            <p:cNvGrpSpPr/>
            <p:nvPr/>
          </p:nvGrpSpPr>
          <p:grpSpPr>
            <a:xfrm>
              <a:off x="0" y="-6055"/>
              <a:ext cx="3704552" cy="598985"/>
              <a:chOff x="3742379" y="351227"/>
              <a:chExt cx="3704552" cy="598985"/>
            </a:xfrm>
          </p:grpSpPr>
          <p:pic>
            <p:nvPicPr>
              <p:cNvPr id="1264" name="Google Shape;1264;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65" name="Google Shape;1265;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66" name="Google Shape;1266;p20"/>
          <p:cNvGrpSpPr/>
          <p:nvPr/>
        </p:nvGrpSpPr>
        <p:grpSpPr>
          <a:xfrm flipH="1">
            <a:off x="10099150" y="2745695"/>
            <a:ext cx="3603418" cy="378199"/>
            <a:chOff x="0" y="-6055"/>
            <a:chExt cx="3704552" cy="598985"/>
          </a:xfrm>
        </p:grpSpPr>
        <p:sp>
          <p:nvSpPr>
            <p:cNvPr id="1267" name="Google Shape;1267;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68" name="Google Shape;1268;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69" name="Google Shape;1269;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70" name="Google Shape;1270;p20"/>
            <p:cNvGrpSpPr/>
            <p:nvPr/>
          </p:nvGrpSpPr>
          <p:grpSpPr>
            <a:xfrm>
              <a:off x="0" y="-6055"/>
              <a:ext cx="3704552" cy="598985"/>
              <a:chOff x="3742379" y="351227"/>
              <a:chExt cx="3704552" cy="598985"/>
            </a:xfrm>
          </p:grpSpPr>
          <p:pic>
            <p:nvPicPr>
              <p:cNvPr id="1271" name="Google Shape;1271;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72" name="Google Shape;1272;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73" name="Google Shape;1273;p20"/>
          <p:cNvGrpSpPr/>
          <p:nvPr/>
        </p:nvGrpSpPr>
        <p:grpSpPr>
          <a:xfrm flipH="1">
            <a:off x="10632551" y="3106682"/>
            <a:ext cx="3603418" cy="378199"/>
            <a:chOff x="0" y="-6055"/>
            <a:chExt cx="3704552" cy="598985"/>
          </a:xfrm>
        </p:grpSpPr>
        <p:sp>
          <p:nvSpPr>
            <p:cNvPr id="1274" name="Google Shape;1274;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75" name="Google Shape;1275;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76" name="Google Shape;1276;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77" name="Google Shape;1277;p20"/>
            <p:cNvGrpSpPr/>
            <p:nvPr/>
          </p:nvGrpSpPr>
          <p:grpSpPr>
            <a:xfrm>
              <a:off x="0" y="-6055"/>
              <a:ext cx="3704552" cy="598985"/>
              <a:chOff x="3742379" y="351227"/>
              <a:chExt cx="3704552" cy="598985"/>
            </a:xfrm>
          </p:grpSpPr>
          <p:pic>
            <p:nvPicPr>
              <p:cNvPr id="1278" name="Google Shape;1278;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79" name="Google Shape;1279;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80" name="Google Shape;1280;p20"/>
          <p:cNvGrpSpPr/>
          <p:nvPr/>
        </p:nvGrpSpPr>
        <p:grpSpPr>
          <a:xfrm flipH="1">
            <a:off x="10594451" y="3453914"/>
            <a:ext cx="3603418" cy="378199"/>
            <a:chOff x="0" y="-6055"/>
            <a:chExt cx="3704552" cy="598985"/>
          </a:xfrm>
        </p:grpSpPr>
        <p:sp>
          <p:nvSpPr>
            <p:cNvPr id="1281" name="Google Shape;1281;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2" name="Google Shape;1282;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3" name="Google Shape;1283;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84" name="Google Shape;1284;p20"/>
            <p:cNvGrpSpPr/>
            <p:nvPr/>
          </p:nvGrpSpPr>
          <p:grpSpPr>
            <a:xfrm>
              <a:off x="0" y="-6055"/>
              <a:ext cx="3704552" cy="598985"/>
              <a:chOff x="3742379" y="351227"/>
              <a:chExt cx="3704552" cy="598985"/>
            </a:xfrm>
          </p:grpSpPr>
          <p:pic>
            <p:nvPicPr>
              <p:cNvPr id="1285" name="Google Shape;1285;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86" name="Google Shape;1286;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87" name="Google Shape;1287;p20"/>
          <p:cNvGrpSpPr/>
          <p:nvPr/>
        </p:nvGrpSpPr>
        <p:grpSpPr>
          <a:xfrm flipH="1">
            <a:off x="10137250" y="3774504"/>
            <a:ext cx="3603418" cy="378199"/>
            <a:chOff x="0" y="-6055"/>
            <a:chExt cx="3704552" cy="598985"/>
          </a:xfrm>
        </p:grpSpPr>
        <p:sp>
          <p:nvSpPr>
            <p:cNvPr id="1288" name="Google Shape;1288;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9" name="Google Shape;1289;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0" name="Google Shape;1290;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91" name="Google Shape;1291;p20"/>
            <p:cNvGrpSpPr/>
            <p:nvPr/>
          </p:nvGrpSpPr>
          <p:grpSpPr>
            <a:xfrm>
              <a:off x="0" y="-6055"/>
              <a:ext cx="3704552" cy="598985"/>
              <a:chOff x="3742379" y="351227"/>
              <a:chExt cx="3704552" cy="598985"/>
            </a:xfrm>
          </p:grpSpPr>
          <p:pic>
            <p:nvPicPr>
              <p:cNvPr id="1292" name="Google Shape;1292;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293" name="Google Shape;1293;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294" name="Google Shape;1294;p20"/>
          <p:cNvGrpSpPr/>
          <p:nvPr/>
        </p:nvGrpSpPr>
        <p:grpSpPr>
          <a:xfrm flipH="1">
            <a:off x="10594451" y="4115721"/>
            <a:ext cx="3603418" cy="378199"/>
            <a:chOff x="0" y="-6055"/>
            <a:chExt cx="3704552" cy="598985"/>
          </a:xfrm>
        </p:grpSpPr>
        <p:sp>
          <p:nvSpPr>
            <p:cNvPr id="1295" name="Google Shape;1295;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6" name="Google Shape;1296;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7" name="Google Shape;1297;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298" name="Google Shape;1298;p20"/>
            <p:cNvGrpSpPr/>
            <p:nvPr/>
          </p:nvGrpSpPr>
          <p:grpSpPr>
            <a:xfrm>
              <a:off x="0" y="-6055"/>
              <a:ext cx="3704552" cy="598985"/>
              <a:chOff x="3742379" y="351227"/>
              <a:chExt cx="3704552" cy="598985"/>
            </a:xfrm>
          </p:grpSpPr>
          <p:pic>
            <p:nvPicPr>
              <p:cNvPr id="1299" name="Google Shape;1299;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00" name="Google Shape;1300;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01" name="Google Shape;1301;p20"/>
          <p:cNvGrpSpPr/>
          <p:nvPr/>
        </p:nvGrpSpPr>
        <p:grpSpPr>
          <a:xfrm flipH="1">
            <a:off x="10137250" y="4487881"/>
            <a:ext cx="3603418" cy="378199"/>
            <a:chOff x="0" y="-6055"/>
            <a:chExt cx="3704552" cy="598985"/>
          </a:xfrm>
        </p:grpSpPr>
        <p:sp>
          <p:nvSpPr>
            <p:cNvPr id="1302" name="Google Shape;1302;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3" name="Google Shape;1303;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4" name="Google Shape;1304;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05" name="Google Shape;1305;p20"/>
            <p:cNvGrpSpPr/>
            <p:nvPr/>
          </p:nvGrpSpPr>
          <p:grpSpPr>
            <a:xfrm>
              <a:off x="0" y="-6055"/>
              <a:ext cx="3704552" cy="598985"/>
              <a:chOff x="3742379" y="351227"/>
              <a:chExt cx="3704552" cy="598985"/>
            </a:xfrm>
          </p:grpSpPr>
          <p:pic>
            <p:nvPicPr>
              <p:cNvPr id="1306" name="Google Shape;1306;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07" name="Google Shape;1307;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08" name="Google Shape;1308;p20"/>
          <p:cNvGrpSpPr/>
          <p:nvPr/>
        </p:nvGrpSpPr>
        <p:grpSpPr>
          <a:xfrm flipH="1">
            <a:off x="10594451" y="4846291"/>
            <a:ext cx="3603418" cy="376482"/>
            <a:chOff x="0" y="-6056"/>
            <a:chExt cx="3704552" cy="596265"/>
          </a:xfrm>
        </p:grpSpPr>
        <p:sp>
          <p:nvSpPr>
            <p:cNvPr id="1309" name="Google Shape;1309;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0" name="Google Shape;1310;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1" name="Google Shape;1311;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12" name="Google Shape;1312;p20"/>
            <p:cNvGrpSpPr/>
            <p:nvPr/>
          </p:nvGrpSpPr>
          <p:grpSpPr>
            <a:xfrm>
              <a:off x="0" y="-6056"/>
              <a:ext cx="3704552" cy="596265"/>
              <a:chOff x="3742379" y="351226"/>
              <a:chExt cx="3704552" cy="596265"/>
            </a:xfrm>
          </p:grpSpPr>
          <p:pic>
            <p:nvPicPr>
              <p:cNvPr id="1313" name="Google Shape;1313;p20"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314" name="Google Shape;1314;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15" name="Google Shape;1315;p20"/>
          <p:cNvGrpSpPr/>
          <p:nvPr/>
        </p:nvGrpSpPr>
        <p:grpSpPr>
          <a:xfrm flipH="1">
            <a:off x="10289649" y="5218448"/>
            <a:ext cx="3603418" cy="378199"/>
            <a:chOff x="0" y="-6055"/>
            <a:chExt cx="3704552" cy="598985"/>
          </a:xfrm>
        </p:grpSpPr>
        <p:sp>
          <p:nvSpPr>
            <p:cNvPr id="1316" name="Google Shape;1316;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7" name="Google Shape;1317;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8" name="Google Shape;1318;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19" name="Google Shape;1319;p20"/>
            <p:cNvGrpSpPr/>
            <p:nvPr/>
          </p:nvGrpSpPr>
          <p:grpSpPr>
            <a:xfrm>
              <a:off x="0" y="-6055"/>
              <a:ext cx="3704552" cy="598985"/>
              <a:chOff x="3742379" y="351227"/>
              <a:chExt cx="3704552" cy="598985"/>
            </a:xfrm>
          </p:grpSpPr>
          <p:pic>
            <p:nvPicPr>
              <p:cNvPr id="1320" name="Google Shape;1320;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21" name="Google Shape;1321;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22" name="Google Shape;1322;p20"/>
          <p:cNvGrpSpPr/>
          <p:nvPr/>
        </p:nvGrpSpPr>
        <p:grpSpPr>
          <a:xfrm flipH="1">
            <a:off x="10670650" y="5595765"/>
            <a:ext cx="3603418" cy="378199"/>
            <a:chOff x="0" y="-6055"/>
            <a:chExt cx="3704552" cy="598985"/>
          </a:xfrm>
        </p:grpSpPr>
        <p:sp>
          <p:nvSpPr>
            <p:cNvPr id="1323" name="Google Shape;1323;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24" name="Google Shape;1324;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25" name="Google Shape;1325;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26" name="Google Shape;1326;p20"/>
            <p:cNvGrpSpPr/>
            <p:nvPr/>
          </p:nvGrpSpPr>
          <p:grpSpPr>
            <a:xfrm>
              <a:off x="0" y="-6055"/>
              <a:ext cx="3704552" cy="598985"/>
              <a:chOff x="3742379" y="351227"/>
              <a:chExt cx="3704552" cy="598985"/>
            </a:xfrm>
          </p:grpSpPr>
          <p:pic>
            <p:nvPicPr>
              <p:cNvPr id="1327" name="Google Shape;1327;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28" name="Google Shape;1328;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29" name="Google Shape;1329;p20"/>
          <p:cNvGrpSpPr/>
          <p:nvPr/>
        </p:nvGrpSpPr>
        <p:grpSpPr>
          <a:xfrm flipH="1">
            <a:off x="10137250" y="5954171"/>
            <a:ext cx="3603418" cy="378199"/>
            <a:chOff x="0" y="-6055"/>
            <a:chExt cx="3704552" cy="598985"/>
          </a:xfrm>
        </p:grpSpPr>
        <p:sp>
          <p:nvSpPr>
            <p:cNvPr id="1330" name="Google Shape;1330;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1" name="Google Shape;1331;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2" name="Google Shape;1332;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33" name="Google Shape;1333;p20"/>
            <p:cNvGrpSpPr/>
            <p:nvPr/>
          </p:nvGrpSpPr>
          <p:grpSpPr>
            <a:xfrm>
              <a:off x="0" y="-6055"/>
              <a:ext cx="3704552" cy="598985"/>
              <a:chOff x="3742379" y="351227"/>
              <a:chExt cx="3704552" cy="598985"/>
            </a:xfrm>
          </p:grpSpPr>
          <p:pic>
            <p:nvPicPr>
              <p:cNvPr id="1334" name="Google Shape;1334;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35" name="Google Shape;1335;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36" name="Google Shape;1336;p20"/>
          <p:cNvGrpSpPr/>
          <p:nvPr/>
        </p:nvGrpSpPr>
        <p:grpSpPr>
          <a:xfrm flipH="1">
            <a:off x="10670651" y="6236946"/>
            <a:ext cx="3603418" cy="378199"/>
            <a:chOff x="0" y="-6055"/>
            <a:chExt cx="3704552" cy="598985"/>
          </a:xfrm>
        </p:grpSpPr>
        <p:sp>
          <p:nvSpPr>
            <p:cNvPr id="1337" name="Google Shape;1337;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8" name="Google Shape;1338;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9" name="Google Shape;1339;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40" name="Google Shape;1340;p20"/>
            <p:cNvGrpSpPr/>
            <p:nvPr/>
          </p:nvGrpSpPr>
          <p:grpSpPr>
            <a:xfrm>
              <a:off x="0" y="-6055"/>
              <a:ext cx="3704552" cy="598985"/>
              <a:chOff x="3742379" y="351227"/>
              <a:chExt cx="3704552" cy="598985"/>
            </a:xfrm>
          </p:grpSpPr>
          <p:pic>
            <p:nvPicPr>
              <p:cNvPr id="1341" name="Google Shape;1341;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42" name="Google Shape;1342;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43" name="Google Shape;1343;p20"/>
          <p:cNvGrpSpPr/>
          <p:nvPr/>
        </p:nvGrpSpPr>
        <p:grpSpPr>
          <a:xfrm flipH="1">
            <a:off x="10403951" y="6584175"/>
            <a:ext cx="3603418" cy="378199"/>
            <a:chOff x="0" y="-6055"/>
            <a:chExt cx="3704552" cy="598985"/>
          </a:xfrm>
        </p:grpSpPr>
        <p:sp>
          <p:nvSpPr>
            <p:cNvPr id="1344" name="Google Shape;1344;p20"/>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45" name="Google Shape;1345;p20"/>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46" name="Google Shape;1346;p20"/>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47" name="Google Shape;1347;p20"/>
            <p:cNvGrpSpPr/>
            <p:nvPr/>
          </p:nvGrpSpPr>
          <p:grpSpPr>
            <a:xfrm>
              <a:off x="0" y="-6055"/>
              <a:ext cx="3704552" cy="598985"/>
              <a:chOff x="3742379" y="351227"/>
              <a:chExt cx="3704552" cy="598985"/>
            </a:xfrm>
          </p:grpSpPr>
          <p:pic>
            <p:nvPicPr>
              <p:cNvPr id="1348" name="Google Shape;1348;p20"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49" name="Google Shape;1349;p20"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350"/>
        <p:cNvGrpSpPr/>
        <p:nvPr/>
      </p:nvGrpSpPr>
      <p:grpSpPr>
        <a:xfrm>
          <a:off x="0" y="0"/>
          <a:ext cx="0" cy="0"/>
          <a:chOff x="0" y="0"/>
          <a:chExt cx="0" cy="0"/>
        </a:xfrm>
      </p:grpSpPr>
      <p:sp>
        <p:nvSpPr>
          <p:cNvPr id="1351" name="Google Shape;1351;p21"/>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352" name="Google Shape;1352;p21"/>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1353" name="Google Shape;1353;p21"/>
          <p:cNvGrpSpPr/>
          <p:nvPr/>
        </p:nvGrpSpPr>
        <p:grpSpPr>
          <a:xfrm>
            <a:off x="-1692799" y="-104375"/>
            <a:ext cx="3603418" cy="378199"/>
            <a:chOff x="0" y="-6055"/>
            <a:chExt cx="3704552" cy="598985"/>
          </a:xfrm>
        </p:grpSpPr>
        <p:sp>
          <p:nvSpPr>
            <p:cNvPr id="1354" name="Google Shape;1354;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55" name="Google Shape;1355;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56" name="Google Shape;1356;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57" name="Google Shape;1357;p21"/>
            <p:cNvGrpSpPr/>
            <p:nvPr/>
          </p:nvGrpSpPr>
          <p:grpSpPr>
            <a:xfrm>
              <a:off x="0" y="-6055"/>
              <a:ext cx="3704552" cy="598985"/>
              <a:chOff x="3742379" y="351227"/>
              <a:chExt cx="3704552" cy="598985"/>
            </a:xfrm>
          </p:grpSpPr>
          <p:pic>
            <p:nvPicPr>
              <p:cNvPr id="1358" name="Google Shape;1358;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59" name="Google Shape;1359;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60" name="Google Shape;1360;p21"/>
          <p:cNvGrpSpPr/>
          <p:nvPr/>
        </p:nvGrpSpPr>
        <p:grpSpPr>
          <a:xfrm>
            <a:off x="-1997600" y="216215"/>
            <a:ext cx="3603418" cy="378199"/>
            <a:chOff x="0" y="-6055"/>
            <a:chExt cx="3704552" cy="598985"/>
          </a:xfrm>
        </p:grpSpPr>
        <p:sp>
          <p:nvSpPr>
            <p:cNvPr id="1361" name="Google Shape;1361;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2" name="Google Shape;1362;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3" name="Google Shape;1363;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64" name="Google Shape;1364;p21"/>
            <p:cNvGrpSpPr/>
            <p:nvPr/>
          </p:nvGrpSpPr>
          <p:grpSpPr>
            <a:xfrm>
              <a:off x="0" y="-6055"/>
              <a:ext cx="3704552" cy="598985"/>
              <a:chOff x="3742379" y="351227"/>
              <a:chExt cx="3704552" cy="598985"/>
            </a:xfrm>
          </p:grpSpPr>
          <p:pic>
            <p:nvPicPr>
              <p:cNvPr id="1365" name="Google Shape;1365;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66" name="Google Shape;1366;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67" name="Google Shape;1367;p21"/>
          <p:cNvGrpSpPr/>
          <p:nvPr/>
        </p:nvGrpSpPr>
        <p:grpSpPr>
          <a:xfrm>
            <a:off x="-1692799" y="557432"/>
            <a:ext cx="3603418" cy="378199"/>
            <a:chOff x="0" y="-6055"/>
            <a:chExt cx="3704552" cy="598985"/>
          </a:xfrm>
        </p:grpSpPr>
        <p:sp>
          <p:nvSpPr>
            <p:cNvPr id="1368" name="Google Shape;1368;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9" name="Google Shape;1369;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0" name="Google Shape;1370;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71" name="Google Shape;1371;p21"/>
            <p:cNvGrpSpPr/>
            <p:nvPr/>
          </p:nvGrpSpPr>
          <p:grpSpPr>
            <a:xfrm>
              <a:off x="0" y="-6055"/>
              <a:ext cx="3704552" cy="598985"/>
              <a:chOff x="3742379" y="351227"/>
              <a:chExt cx="3704552" cy="598985"/>
            </a:xfrm>
          </p:grpSpPr>
          <p:pic>
            <p:nvPicPr>
              <p:cNvPr id="1372" name="Google Shape;1372;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73" name="Google Shape;1373;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74" name="Google Shape;1374;p21"/>
          <p:cNvGrpSpPr/>
          <p:nvPr/>
        </p:nvGrpSpPr>
        <p:grpSpPr>
          <a:xfrm>
            <a:off x="-1921399" y="929592"/>
            <a:ext cx="3603418" cy="378199"/>
            <a:chOff x="0" y="-6055"/>
            <a:chExt cx="3704552" cy="598985"/>
          </a:xfrm>
        </p:grpSpPr>
        <p:sp>
          <p:nvSpPr>
            <p:cNvPr id="1375" name="Google Shape;1375;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6" name="Google Shape;1376;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7" name="Google Shape;1377;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78" name="Google Shape;1378;p21"/>
            <p:cNvGrpSpPr/>
            <p:nvPr/>
          </p:nvGrpSpPr>
          <p:grpSpPr>
            <a:xfrm>
              <a:off x="0" y="-6055"/>
              <a:ext cx="3704552" cy="598985"/>
              <a:chOff x="3742379" y="351227"/>
              <a:chExt cx="3704552" cy="598985"/>
            </a:xfrm>
          </p:grpSpPr>
          <p:pic>
            <p:nvPicPr>
              <p:cNvPr id="1379" name="Google Shape;1379;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80" name="Google Shape;1380;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81" name="Google Shape;1381;p21"/>
          <p:cNvGrpSpPr/>
          <p:nvPr/>
        </p:nvGrpSpPr>
        <p:grpSpPr>
          <a:xfrm>
            <a:off x="-1692799" y="1288002"/>
            <a:ext cx="3603418" cy="376482"/>
            <a:chOff x="0" y="-6056"/>
            <a:chExt cx="3704552" cy="596265"/>
          </a:xfrm>
        </p:grpSpPr>
        <p:sp>
          <p:nvSpPr>
            <p:cNvPr id="1382" name="Google Shape;1382;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3" name="Google Shape;1383;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4" name="Google Shape;1384;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85" name="Google Shape;1385;p21"/>
            <p:cNvGrpSpPr/>
            <p:nvPr/>
          </p:nvGrpSpPr>
          <p:grpSpPr>
            <a:xfrm>
              <a:off x="0" y="-6056"/>
              <a:ext cx="3704552" cy="596265"/>
              <a:chOff x="3742379" y="351226"/>
              <a:chExt cx="3704552" cy="596265"/>
            </a:xfrm>
          </p:grpSpPr>
          <p:pic>
            <p:nvPicPr>
              <p:cNvPr id="1386" name="Google Shape;1386;p21"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387" name="Google Shape;1387;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88" name="Google Shape;1388;p21"/>
          <p:cNvGrpSpPr/>
          <p:nvPr/>
        </p:nvGrpSpPr>
        <p:grpSpPr>
          <a:xfrm>
            <a:off x="-2073799" y="1660159"/>
            <a:ext cx="3603418" cy="378199"/>
            <a:chOff x="0" y="-6055"/>
            <a:chExt cx="3704552" cy="598985"/>
          </a:xfrm>
        </p:grpSpPr>
        <p:sp>
          <p:nvSpPr>
            <p:cNvPr id="1389" name="Google Shape;1389;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0" name="Google Shape;1390;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1" name="Google Shape;1391;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92" name="Google Shape;1392;p21"/>
            <p:cNvGrpSpPr/>
            <p:nvPr/>
          </p:nvGrpSpPr>
          <p:grpSpPr>
            <a:xfrm>
              <a:off x="0" y="-6055"/>
              <a:ext cx="3704552" cy="598985"/>
              <a:chOff x="3742379" y="351227"/>
              <a:chExt cx="3704552" cy="598985"/>
            </a:xfrm>
          </p:grpSpPr>
          <p:pic>
            <p:nvPicPr>
              <p:cNvPr id="1393" name="Google Shape;1393;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394" name="Google Shape;1394;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395" name="Google Shape;1395;p21"/>
          <p:cNvGrpSpPr/>
          <p:nvPr/>
        </p:nvGrpSpPr>
        <p:grpSpPr>
          <a:xfrm>
            <a:off x="-1768998" y="2037476"/>
            <a:ext cx="3603418" cy="378199"/>
            <a:chOff x="0" y="-6055"/>
            <a:chExt cx="3704552" cy="598985"/>
          </a:xfrm>
        </p:grpSpPr>
        <p:sp>
          <p:nvSpPr>
            <p:cNvPr id="1396" name="Google Shape;1396;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7" name="Google Shape;1397;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8" name="Google Shape;1398;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99" name="Google Shape;1399;p21"/>
            <p:cNvGrpSpPr/>
            <p:nvPr/>
          </p:nvGrpSpPr>
          <p:grpSpPr>
            <a:xfrm>
              <a:off x="0" y="-6055"/>
              <a:ext cx="3704552" cy="598985"/>
              <a:chOff x="3742379" y="351227"/>
              <a:chExt cx="3704552" cy="598985"/>
            </a:xfrm>
          </p:grpSpPr>
          <p:pic>
            <p:nvPicPr>
              <p:cNvPr id="1400" name="Google Shape;1400;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01" name="Google Shape;1401;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02" name="Google Shape;1402;p21"/>
          <p:cNvGrpSpPr/>
          <p:nvPr/>
        </p:nvGrpSpPr>
        <p:grpSpPr>
          <a:xfrm>
            <a:off x="-1921399" y="2395882"/>
            <a:ext cx="3603418" cy="378199"/>
            <a:chOff x="0" y="-6055"/>
            <a:chExt cx="3704552" cy="598985"/>
          </a:xfrm>
        </p:grpSpPr>
        <p:sp>
          <p:nvSpPr>
            <p:cNvPr id="1403" name="Google Shape;1403;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04" name="Google Shape;1404;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05" name="Google Shape;1405;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06" name="Google Shape;1406;p21"/>
            <p:cNvGrpSpPr/>
            <p:nvPr/>
          </p:nvGrpSpPr>
          <p:grpSpPr>
            <a:xfrm>
              <a:off x="0" y="-6055"/>
              <a:ext cx="3704552" cy="598985"/>
              <a:chOff x="3742379" y="351227"/>
              <a:chExt cx="3704552" cy="598985"/>
            </a:xfrm>
          </p:grpSpPr>
          <p:pic>
            <p:nvPicPr>
              <p:cNvPr id="1407" name="Google Shape;1407;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08" name="Google Shape;1408;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09" name="Google Shape;1409;p21"/>
          <p:cNvGrpSpPr/>
          <p:nvPr/>
        </p:nvGrpSpPr>
        <p:grpSpPr>
          <a:xfrm>
            <a:off x="-1692799" y="2745695"/>
            <a:ext cx="3603418" cy="378199"/>
            <a:chOff x="0" y="-6055"/>
            <a:chExt cx="3704552" cy="598985"/>
          </a:xfrm>
        </p:grpSpPr>
        <p:sp>
          <p:nvSpPr>
            <p:cNvPr id="1410" name="Google Shape;1410;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11" name="Google Shape;1411;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12" name="Google Shape;1412;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13" name="Google Shape;1413;p21"/>
            <p:cNvGrpSpPr/>
            <p:nvPr/>
          </p:nvGrpSpPr>
          <p:grpSpPr>
            <a:xfrm>
              <a:off x="0" y="-6055"/>
              <a:ext cx="3704552" cy="598985"/>
              <a:chOff x="3742379" y="351227"/>
              <a:chExt cx="3704552" cy="598985"/>
            </a:xfrm>
          </p:grpSpPr>
          <p:pic>
            <p:nvPicPr>
              <p:cNvPr id="1414" name="Google Shape;1414;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15" name="Google Shape;1415;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16" name="Google Shape;1416;p21"/>
          <p:cNvGrpSpPr/>
          <p:nvPr/>
        </p:nvGrpSpPr>
        <p:grpSpPr>
          <a:xfrm>
            <a:off x="-2226200" y="3106682"/>
            <a:ext cx="3603418" cy="378199"/>
            <a:chOff x="0" y="-6055"/>
            <a:chExt cx="3704552" cy="598985"/>
          </a:xfrm>
        </p:grpSpPr>
        <p:sp>
          <p:nvSpPr>
            <p:cNvPr id="1417" name="Google Shape;1417;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18" name="Google Shape;1418;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19" name="Google Shape;1419;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20" name="Google Shape;1420;p21"/>
            <p:cNvGrpSpPr/>
            <p:nvPr/>
          </p:nvGrpSpPr>
          <p:grpSpPr>
            <a:xfrm>
              <a:off x="0" y="-6055"/>
              <a:ext cx="3704552" cy="598985"/>
              <a:chOff x="3742379" y="351227"/>
              <a:chExt cx="3704552" cy="598985"/>
            </a:xfrm>
          </p:grpSpPr>
          <p:pic>
            <p:nvPicPr>
              <p:cNvPr id="1421" name="Google Shape;1421;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22" name="Google Shape;1422;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23" name="Google Shape;1423;p21"/>
          <p:cNvGrpSpPr/>
          <p:nvPr/>
        </p:nvGrpSpPr>
        <p:grpSpPr>
          <a:xfrm>
            <a:off x="-2188100" y="3453914"/>
            <a:ext cx="3603418" cy="378199"/>
            <a:chOff x="0" y="-6055"/>
            <a:chExt cx="3704552" cy="598985"/>
          </a:xfrm>
        </p:grpSpPr>
        <p:sp>
          <p:nvSpPr>
            <p:cNvPr id="1424" name="Google Shape;1424;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25" name="Google Shape;1425;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26" name="Google Shape;1426;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27" name="Google Shape;1427;p21"/>
            <p:cNvGrpSpPr/>
            <p:nvPr/>
          </p:nvGrpSpPr>
          <p:grpSpPr>
            <a:xfrm>
              <a:off x="0" y="-6055"/>
              <a:ext cx="3704552" cy="598985"/>
              <a:chOff x="3742379" y="351227"/>
              <a:chExt cx="3704552" cy="598985"/>
            </a:xfrm>
          </p:grpSpPr>
          <p:pic>
            <p:nvPicPr>
              <p:cNvPr id="1428" name="Google Shape;1428;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29" name="Google Shape;1429;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30" name="Google Shape;1430;p21"/>
          <p:cNvGrpSpPr/>
          <p:nvPr/>
        </p:nvGrpSpPr>
        <p:grpSpPr>
          <a:xfrm>
            <a:off x="-1730899" y="3774504"/>
            <a:ext cx="3603418" cy="378199"/>
            <a:chOff x="0" y="-6055"/>
            <a:chExt cx="3704552" cy="598985"/>
          </a:xfrm>
        </p:grpSpPr>
        <p:sp>
          <p:nvSpPr>
            <p:cNvPr id="1431" name="Google Shape;1431;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2" name="Google Shape;1432;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3" name="Google Shape;1433;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34" name="Google Shape;1434;p21"/>
            <p:cNvGrpSpPr/>
            <p:nvPr/>
          </p:nvGrpSpPr>
          <p:grpSpPr>
            <a:xfrm>
              <a:off x="0" y="-6055"/>
              <a:ext cx="3704552" cy="598985"/>
              <a:chOff x="3742379" y="351227"/>
              <a:chExt cx="3704552" cy="598985"/>
            </a:xfrm>
          </p:grpSpPr>
          <p:pic>
            <p:nvPicPr>
              <p:cNvPr id="1435" name="Google Shape;1435;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36" name="Google Shape;1436;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37" name="Google Shape;1437;p21"/>
          <p:cNvGrpSpPr/>
          <p:nvPr/>
        </p:nvGrpSpPr>
        <p:grpSpPr>
          <a:xfrm>
            <a:off x="-2188100" y="4115721"/>
            <a:ext cx="3603418" cy="378199"/>
            <a:chOff x="0" y="-6055"/>
            <a:chExt cx="3704552" cy="598985"/>
          </a:xfrm>
        </p:grpSpPr>
        <p:sp>
          <p:nvSpPr>
            <p:cNvPr id="1438" name="Google Shape;1438;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9" name="Google Shape;1439;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0" name="Google Shape;1440;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41" name="Google Shape;1441;p21"/>
            <p:cNvGrpSpPr/>
            <p:nvPr/>
          </p:nvGrpSpPr>
          <p:grpSpPr>
            <a:xfrm>
              <a:off x="0" y="-6055"/>
              <a:ext cx="3704552" cy="598985"/>
              <a:chOff x="3742379" y="351227"/>
              <a:chExt cx="3704552" cy="598985"/>
            </a:xfrm>
          </p:grpSpPr>
          <p:pic>
            <p:nvPicPr>
              <p:cNvPr id="1442" name="Google Shape;1442;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43" name="Google Shape;1443;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44" name="Google Shape;1444;p21"/>
          <p:cNvGrpSpPr/>
          <p:nvPr/>
        </p:nvGrpSpPr>
        <p:grpSpPr>
          <a:xfrm>
            <a:off x="-1730899" y="4487881"/>
            <a:ext cx="3603418" cy="378199"/>
            <a:chOff x="0" y="-6055"/>
            <a:chExt cx="3704552" cy="598985"/>
          </a:xfrm>
        </p:grpSpPr>
        <p:sp>
          <p:nvSpPr>
            <p:cNvPr id="1445" name="Google Shape;1445;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6" name="Google Shape;1446;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7" name="Google Shape;1447;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48" name="Google Shape;1448;p21"/>
            <p:cNvGrpSpPr/>
            <p:nvPr/>
          </p:nvGrpSpPr>
          <p:grpSpPr>
            <a:xfrm>
              <a:off x="0" y="-6055"/>
              <a:ext cx="3704552" cy="598985"/>
              <a:chOff x="3742379" y="351227"/>
              <a:chExt cx="3704552" cy="598985"/>
            </a:xfrm>
          </p:grpSpPr>
          <p:pic>
            <p:nvPicPr>
              <p:cNvPr id="1449" name="Google Shape;1449;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50" name="Google Shape;1450;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51" name="Google Shape;1451;p21"/>
          <p:cNvGrpSpPr/>
          <p:nvPr/>
        </p:nvGrpSpPr>
        <p:grpSpPr>
          <a:xfrm>
            <a:off x="-2188100" y="4846291"/>
            <a:ext cx="3603418" cy="376482"/>
            <a:chOff x="0" y="-6056"/>
            <a:chExt cx="3704552" cy="596265"/>
          </a:xfrm>
        </p:grpSpPr>
        <p:sp>
          <p:nvSpPr>
            <p:cNvPr id="1452" name="Google Shape;1452;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3" name="Google Shape;1453;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4" name="Google Shape;1454;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55" name="Google Shape;1455;p21"/>
            <p:cNvGrpSpPr/>
            <p:nvPr/>
          </p:nvGrpSpPr>
          <p:grpSpPr>
            <a:xfrm>
              <a:off x="0" y="-6056"/>
              <a:ext cx="3704552" cy="596265"/>
              <a:chOff x="3742379" y="351226"/>
              <a:chExt cx="3704552" cy="596265"/>
            </a:xfrm>
          </p:grpSpPr>
          <p:pic>
            <p:nvPicPr>
              <p:cNvPr id="1456" name="Google Shape;1456;p21" descr="Background pattern&#10;&#10;Description automatically generated"/>
              <p:cNvPicPr preferRelativeResize="0"/>
              <p:nvPr/>
            </p:nvPicPr>
            <p:blipFill rotWithShape="1">
              <a:blip r:embed="rId2">
                <a:alphaModFix amt="30000"/>
              </a:blip>
              <a:srcRect/>
              <a:stretch/>
            </p:blipFill>
            <p:spPr>
              <a:xfrm>
                <a:off x="3742379" y="351226"/>
                <a:ext cx="2964903" cy="590209"/>
              </a:xfrm>
              <a:prstGeom prst="rect">
                <a:avLst/>
              </a:prstGeom>
              <a:noFill/>
              <a:ln>
                <a:noFill/>
              </a:ln>
            </p:spPr>
          </p:pic>
          <p:pic>
            <p:nvPicPr>
              <p:cNvPr id="1457" name="Google Shape;1457;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58" name="Google Shape;1458;p21"/>
          <p:cNvGrpSpPr/>
          <p:nvPr/>
        </p:nvGrpSpPr>
        <p:grpSpPr>
          <a:xfrm>
            <a:off x="-1883298" y="5218448"/>
            <a:ext cx="3603418" cy="378199"/>
            <a:chOff x="0" y="-6055"/>
            <a:chExt cx="3704552" cy="598985"/>
          </a:xfrm>
        </p:grpSpPr>
        <p:sp>
          <p:nvSpPr>
            <p:cNvPr id="1459" name="Google Shape;1459;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0" name="Google Shape;1460;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1" name="Google Shape;1461;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62" name="Google Shape;1462;p21"/>
            <p:cNvGrpSpPr/>
            <p:nvPr/>
          </p:nvGrpSpPr>
          <p:grpSpPr>
            <a:xfrm>
              <a:off x="0" y="-6055"/>
              <a:ext cx="3704552" cy="598985"/>
              <a:chOff x="3742379" y="351227"/>
              <a:chExt cx="3704552" cy="598985"/>
            </a:xfrm>
          </p:grpSpPr>
          <p:pic>
            <p:nvPicPr>
              <p:cNvPr id="1463" name="Google Shape;1463;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64" name="Google Shape;1464;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65" name="Google Shape;1465;p21"/>
          <p:cNvGrpSpPr/>
          <p:nvPr/>
        </p:nvGrpSpPr>
        <p:grpSpPr>
          <a:xfrm>
            <a:off x="-2264299" y="5595765"/>
            <a:ext cx="3603418" cy="378199"/>
            <a:chOff x="0" y="-6055"/>
            <a:chExt cx="3704552" cy="598985"/>
          </a:xfrm>
        </p:grpSpPr>
        <p:sp>
          <p:nvSpPr>
            <p:cNvPr id="1466" name="Google Shape;1466;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7" name="Google Shape;1467;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8" name="Google Shape;1468;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69" name="Google Shape;1469;p21"/>
            <p:cNvGrpSpPr/>
            <p:nvPr/>
          </p:nvGrpSpPr>
          <p:grpSpPr>
            <a:xfrm>
              <a:off x="0" y="-6055"/>
              <a:ext cx="3704552" cy="598985"/>
              <a:chOff x="3742379" y="351227"/>
              <a:chExt cx="3704552" cy="598985"/>
            </a:xfrm>
          </p:grpSpPr>
          <p:pic>
            <p:nvPicPr>
              <p:cNvPr id="1470" name="Google Shape;1470;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71" name="Google Shape;1471;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72" name="Google Shape;1472;p21"/>
          <p:cNvGrpSpPr/>
          <p:nvPr/>
        </p:nvGrpSpPr>
        <p:grpSpPr>
          <a:xfrm>
            <a:off x="-1730899" y="5954171"/>
            <a:ext cx="3603418" cy="378199"/>
            <a:chOff x="0" y="-6055"/>
            <a:chExt cx="3704552" cy="598985"/>
          </a:xfrm>
        </p:grpSpPr>
        <p:sp>
          <p:nvSpPr>
            <p:cNvPr id="1473" name="Google Shape;1473;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74" name="Google Shape;1474;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75" name="Google Shape;1475;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76" name="Google Shape;1476;p21"/>
            <p:cNvGrpSpPr/>
            <p:nvPr/>
          </p:nvGrpSpPr>
          <p:grpSpPr>
            <a:xfrm>
              <a:off x="0" y="-6055"/>
              <a:ext cx="3704552" cy="598985"/>
              <a:chOff x="3742379" y="351227"/>
              <a:chExt cx="3704552" cy="598985"/>
            </a:xfrm>
          </p:grpSpPr>
          <p:pic>
            <p:nvPicPr>
              <p:cNvPr id="1477" name="Google Shape;1477;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78" name="Google Shape;1478;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79" name="Google Shape;1479;p21"/>
          <p:cNvGrpSpPr/>
          <p:nvPr/>
        </p:nvGrpSpPr>
        <p:grpSpPr>
          <a:xfrm>
            <a:off x="-2264300" y="6236946"/>
            <a:ext cx="3603418" cy="378199"/>
            <a:chOff x="0" y="-6055"/>
            <a:chExt cx="3704552" cy="598985"/>
          </a:xfrm>
        </p:grpSpPr>
        <p:sp>
          <p:nvSpPr>
            <p:cNvPr id="1480" name="Google Shape;1480;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1" name="Google Shape;1481;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2" name="Google Shape;1482;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83" name="Google Shape;1483;p21"/>
            <p:cNvGrpSpPr/>
            <p:nvPr/>
          </p:nvGrpSpPr>
          <p:grpSpPr>
            <a:xfrm>
              <a:off x="0" y="-6055"/>
              <a:ext cx="3704552" cy="598985"/>
              <a:chOff x="3742379" y="351227"/>
              <a:chExt cx="3704552" cy="598985"/>
            </a:xfrm>
          </p:grpSpPr>
          <p:pic>
            <p:nvPicPr>
              <p:cNvPr id="1484" name="Google Shape;1484;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85" name="Google Shape;1485;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grpSp>
        <p:nvGrpSpPr>
          <p:cNvPr id="1486" name="Google Shape;1486;p21"/>
          <p:cNvGrpSpPr/>
          <p:nvPr/>
        </p:nvGrpSpPr>
        <p:grpSpPr>
          <a:xfrm>
            <a:off x="-1997600" y="6584175"/>
            <a:ext cx="3603418" cy="378199"/>
            <a:chOff x="0" y="-6055"/>
            <a:chExt cx="3704552" cy="598985"/>
          </a:xfrm>
        </p:grpSpPr>
        <p:sp>
          <p:nvSpPr>
            <p:cNvPr id="1487" name="Google Shape;1487;p21"/>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8" name="Google Shape;1488;p21"/>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9" name="Google Shape;1489;p21"/>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90" name="Google Shape;1490;p21"/>
            <p:cNvGrpSpPr/>
            <p:nvPr/>
          </p:nvGrpSpPr>
          <p:grpSpPr>
            <a:xfrm>
              <a:off x="0" y="-6055"/>
              <a:ext cx="3704552" cy="598985"/>
              <a:chOff x="3742379" y="351227"/>
              <a:chExt cx="3704552" cy="598985"/>
            </a:xfrm>
          </p:grpSpPr>
          <p:pic>
            <p:nvPicPr>
              <p:cNvPr id="1491" name="Google Shape;1491;p21" descr="Background pattern&#10;&#10;Description automatically generated"/>
              <p:cNvPicPr preferRelativeResize="0"/>
              <p:nvPr/>
            </p:nvPicPr>
            <p:blipFill rotWithShape="1">
              <a:blip r:embed="rId2">
                <a:alphaModFix amt="30000"/>
              </a:blip>
              <a:srcRect/>
              <a:stretch/>
            </p:blipFill>
            <p:spPr>
              <a:xfrm>
                <a:off x="3742379" y="351227"/>
                <a:ext cx="2964903" cy="598985"/>
              </a:xfrm>
              <a:prstGeom prst="rect">
                <a:avLst/>
              </a:prstGeom>
              <a:noFill/>
              <a:ln>
                <a:noFill/>
              </a:ln>
            </p:spPr>
          </p:pic>
          <p:pic>
            <p:nvPicPr>
              <p:cNvPr id="1492" name="Google Shape;1492;p21" descr="A picture containing background pattern&#10;&#10;Description automatically generated"/>
              <p:cNvPicPr preferRelativeResize="0"/>
              <p:nvPr/>
            </p:nvPicPr>
            <p:blipFill rotWithShape="1">
              <a:blip r:embed="rId3">
                <a:alphaModFix amt="30000"/>
              </a:blip>
              <a:srcRect/>
              <a:stretch/>
            </p:blipFill>
            <p:spPr>
              <a:xfrm>
                <a:off x="6707091" y="357282"/>
                <a:ext cx="739840" cy="590209"/>
              </a:xfrm>
              <a:prstGeom prst="rect">
                <a:avLst/>
              </a:prstGeom>
              <a:noFill/>
              <a:ln>
                <a:noFill/>
              </a:ln>
            </p:spPr>
          </p:pic>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6.jp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p:nvPr/>
        </p:nvSpPr>
        <p:spPr>
          <a:xfrm>
            <a:off x="0" y="-49700"/>
            <a:ext cx="12192000" cy="6907800"/>
          </a:xfrm>
          <a:prstGeom prst="rect">
            <a:avLst/>
          </a:prstGeom>
          <a:solidFill>
            <a:srgbClr val="000000">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1" descr="Imagen que contiene pared&#10;&#10;Descripción generada automáticamente"/>
          <p:cNvPicPr preferRelativeResize="0"/>
          <p:nvPr/>
        </p:nvPicPr>
        <p:blipFill rotWithShape="1">
          <a:blip r:embed="rId18">
            <a:alphaModFix/>
          </a:blip>
          <a:srcRect/>
          <a:stretch/>
        </p:blipFill>
        <p:spPr>
          <a:xfrm>
            <a:off x="0" y="-40759"/>
            <a:ext cx="12115514" cy="6787117"/>
          </a:xfrm>
          <a:prstGeom prst="rect">
            <a:avLst/>
          </a:prstGeom>
          <a:noFill/>
          <a:ln>
            <a:noFill/>
          </a:ln>
          <a:effectLst>
            <a:outerShdw blurRad="50800" dist="38100" dir="2700000" algn="tl" rotWithShape="0">
              <a:srgbClr val="000000">
                <a:alpha val="40000"/>
              </a:srgbClr>
            </a:outerShdw>
          </a:effectLst>
        </p:spPr>
      </p:pic>
      <p:pic>
        <p:nvPicPr>
          <p:cNvPr id="8" name="Google Shape;8;p1"/>
          <p:cNvPicPr preferRelativeResize="0"/>
          <p:nvPr/>
        </p:nvPicPr>
        <p:blipFill rotWithShape="1">
          <a:blip r:embed="rId19">
            <a:alphaModFix amt="44000"/>
          </a:blip>
          <a:srcRect l="47957" t="4469" r="3518" b="1624"/>
          <a:stretch/>
        </p:blipFill>
        <p:spPr>
          <a:xfrm rot="5400000">
            <a:off x="2643766" y="-2690233"/>
            <a:ext cx="6858001" cy="12086067"/>
          </a:xfrm>
          <a:prstGeom prst="rect">
            <a:avLst/>
          </a:prstGeom>
          <a:noFill/>
          <a:ln>
            <a:noFill/>
          </a:ln>
        </p:spPr>
      </p:pic>
      <p:sp>
        <p:nvSpPr>
          <p:cNvPr id="9" name="Google Shape;9;p1"/>
          <p:cNvSpPr txBox="1">
            <a:spLocks noGrp="1"/>
          </p:cNvSpPr>
          <p:nvPr>
            <p:ph type="title"/>
          </p:nvPr>
        </p:nvSpPr>
        <p:spPr>
          <a:xfrm>
            <a:off x="415463" y="593367"/>
            <a:ext cx="11360700" cy="763500"/>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lvl1pPr lvl="0">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1pPr>
            <a:lvl2pPr lvl="1">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2pPr>
            <a:lvl3pPr lvl="2">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3pPr>
            <a:lvl4pPr lvl="3">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4pPr>
            <a:lvl5pPr lvl="4">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5pPr>
            <a:lvl6pPr lvl="5">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6pPr>
            <a:lvl7pPr lvl="6">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7pPr>
            <a:lvl8pPr lvl="7">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8pPr>
            <a:lvl9pPr lvl="8">
              <a:spcBef>
                <a:spcPts val="0"/>
              </a:spcBef>
              <a:spcAft>
                <a:spcPts val="0"/>
              </a:spcAft>
              <a:buClr>
                <a:schemeClr val="accent5"/>
              </a:buClr>
              <a:buSzPts val="4000"/>
              <a:buFont typeface="Atma"/>
              <a:buNone/>
              <a:defRPr sz="4000" b="1">
                <a:solidFill>
                  <a:schemeClr val="accent5"/>
                </a:solidFill>
                <a:latin typeface="Atma"/>
                <a:ea typeface="Atma"/>
                <a:cs typeface="Atma"/>
                <a:sym typeface="Atma"/>
              </a:defRPr>
            </a:lvl9pPr>
          </a:lstStyle>
          <a:p>
            <a:endParaRPr/>
          </a:p>
        </p:txBody>
      </p:sp>
      <p:sp>
        <p:nvSpPr>
          <p:cNvPr id="10" name="Google Shape;10;p1"/>
          <p:cNvSpPr txBox="1">
            <a:spLocks noGrp="1"/>
          </p:cNvSpPr>
          <p:nvPr>
            <p:ph type="body" idx="1"/>
          </p:nvPr>
        </p:nvSpPr>
        <p:spPr>
          <a:xfrm>
            <a:off x="415600" y="1536633"/>
            <a:ext cx="11360700" cy="4555200"/>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1pPr>
            <a:lvl2pPr marL="914400" lvl="1"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2pPr>
            <a:lvl3pPr marL="1371600" lvl="2"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3pPr>
            <a:lvl4pPr marL="1828800" lvl="3"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4pPr>
            <a:lvl5pPr marL="2286000" lvl="4"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5pPr>
            <a:lvl6pPr marL="2743200" lvl="5"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6pPr>
            <a:lvl7pPr marL="3200400" lvl="6"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7pPr>
            <a:lvl8pPr marL="3657600" lvl="7" indent="-34925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8pPr>
            <a:lvl9pPr marL="4114800" lvl="8" indent="-349250">
              <a:lnSpc>
                <a:spcPct val="115000"/>
              </a:lnSpc>
              <a:spcBef>
                <a:spcPts val="2100"/>
              </a:spcBef>
              <a:spcAft>
                <a:spcPts val="210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9pPr>
          </a:lstStyle>
          <a:p>
            <a:endParaRPr/>
          </a:p>
        </p:txBody>
      </p:sp>
      <p:sp>
        <p:nvSpPr>
          <p:cNvPr id="11" name="Google Shape;11;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1"/>
          <p:cNvSpPr/>
          <p:nvPr/>
        </p:nvSpPr>
        <p:spPr>
          <a:xfrm rot="5400000">
            <a:off x="-462658" y="60431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 name="Google Shape;13;p1"/>
          <p:cNvGrpSpPr/>
          <p:nvPr/>
        </p:nvGrpSpPr>
        <p:grpSpPr>
          <a:xfrm>
            <a:off x="2774713" y="132230"/>
            <a:ext cx="6642574" cy="164505"/>
            <a:chOff x="2546103" y="132230"/>
            <a:chExt cx="6642574" cy="164505"/>
          </a:xfrm>
        </p:grpSpPr>
        <p:pic>
          <p:nvPicPr>
            <p:cNvPr id="14" name="Google Shape;14;p1"/>
            <p:cNvPicPr preferRelativeResize="0"/>
            <p:nvPr/>
          </p:nvPicPr>
          <p:blipFill>
            <a:blip r:embed="rId20">
              <a:alphaModFix/>
            </a:blip>
            <a:stretch>
              <a:fillRect/>
            </a:stretch>
          </p:blipFill>
          <p:spPr>
            <a:xfrm flipH="1">
              <a:off x="2546103" y="132230"/>
              <a:ext cx="576731" cy="164505"/>
            </a:xfrm>
            <a:prstGeom prst="rect">
              <a:avLst/>
            </a:prstGeom>
            <a:noFill/>
            <a:ln>
              <a:noFill/>
            </a:ln>
            <a:effectLst>
              <a:outerShdw dist="19050" dir="2700000" algn="bl" rotWithShape="0">
                <a:srgbClr val="000000">
                  <a:alpha val="39000"/>
                </a:srgbClr>
              </a:outerShdw>
            </a:effectLst>
          </p:spPr>
        </p:pic>
        <p:pic>
          <p:nvPicPr>
            <p:cNvPr id="15" name="Google Shape;15;p1"/>
            <p:cNvPicPr preferRelativeResize="0"/>
            <p:nvPr/>
          </p:nvPicPr>
          <p:blipFill>
            <a:blip r:embed="rId20">
              <a:alphaModFix/>
            </a:blip>
            <a:stretch>
              <a:fillRect/>
            </a:stretch>
          </p:blipFill>
          <p:spPr>
            <a:xfrm>
              <a:off x="8611946" y="132230"/>
              <a:ext cx="576731" cy="164505"/>
            </a:xfrm>
            <a:prstGeom prst="rect">
              <a:avLst/>
            </a:prstGeom>
            <a:noFill/>
            <a:ln>
              <a:noFill/>
            </a:ln>
            <a:effectLst>
              <a:outerShdw dist="19050" dir="2700000" algn="bl" rotWithShape="0">
                <a:srgbClr val="000000">
                  <a:alpha val="39000"/>
                </a:srgbClr>
              </a:outerShdw>
            </a:effectLst>
          </p:spPr>
        </p:pic>
      </p:gr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7" r:id="rId3"/>
    <p:sldLayoutId id="2147483658" r:id="rId4"/>
    <p:sldLayoutId id="2147483660" r:id="rId5"/>
    <p:sldLayoutId id="2147483661" r:id="rId6"/>
    <p:sldLayoutId id="2147483662" r:id="rId7"/>
    <p:sldLayoutId id="2147483666" r:id="rId8"/>
    <p:sldLayoutId id="2147483667" r:id="rId9"/>
    <p:sldLayoutId id="2147483672" r:id="rId10"/>
    <p:sldLayoutId id="2147483673" r:id="rId11"/>
    <p:sldLayoutId id="2147483674" r:id="rId12"/>
    <p:sldLayoutId id="2147483677" r:id="rId13"/>
    <p:sldLayoutId id="2147483678"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8EB7FA-FFF1-4DCF-8246-77E886DD0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2274250-6DD6-4934-BA20-815CCA4364B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96A3546-1784-430D-A43A-BD987303F7C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0F4F7-FE49-4B3C-AF5A-0EBDF0D03B37}" type="datetimeFigureOut">
              <a:rPr lang="ru-RU" smtClean="0"/>
              <a:t>28.09.2022</a:t>
            </a:fld>
            <a:endParaRPr lang="ru-RU"/>
          </a:p>
        </p:txBody>
      </p:sp>
      <p:sp>
        <p:nvSpPr>
          <p:cNvPr id="5" name="Нижний колонтитул 4">
            <a:extLst>
              <a:ext uri="{FF2B5EF4-FFF2-40B4-BE49-F238E27FC236}">
                <a16:creationId xmlns:a16="http://schemas.microsoft.com/office/drawing/2014/main" id="{1D9BE767-5E55-42D5-BB23-0968FC3F55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BA8DB02-12A1-4C79-BFD7-556AFA778F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EC247-60A5-4CD7-B84E-6220BE06827E}" type="slidenum">
              <a:rPr lang="ru-RU" smtClean="0"/>
              <a:t>‹#›</a:t>
            </a:fld>
            <a:endParaRPr lang="ru-RU"/>
          </a:p>
        </p:txBody>
      </p:sp>
      <p:pic>
        <p:nvPicPr>
          <p:cNvPr id="8" name="Рисунок 7">
            <a:extLst>
              <a:ext uri="{FF2B5EF4-FFF2-40B4-BE49-F238E27FC236}">
                <a16:creationId xmlns:a16="http://schemas.microsoft.com/office/drawing/2014/main" id="{8E6BBFDD-BE92-4D87-8A8D-3155F10C725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56382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uona2603@gmail.com" TargetMode="Externa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mailto:didyk@galaxy.vn.u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zakon.rada.gov.ua/laws/show/898-2020-%D0%BF#Text" TargetMode="External"/><Relationship Id="rId18" Type="http://schemas.openxmlformats.org/officeDocument/2006/relationships/image" Target="../media/image25.png"/><Relationship Id="rId3" Type="http://schemas.openxmlformats.org/officeDocument/2006/relationships/hyperlink" Target="https://mon.gov.ua/storage/app/media/zagalna%20serednya/nova-ukrainska-shkola-compressed.pdf" TargetMode="External"/><Relationship Id="rId21" Type="http://schemas.openxmlformats.org/officeDocument/2006/relationships/image" Target="../media/image26.png"/><Relationship Id="rId7" Type="http://schemas.openxmlformats.org/officeDocument/2006/relationships/hyperlink" Target="https://zakon.rada.gov.ua/laws/show/2145-19#Text" TargetMode="External"/><Relationship Id="rId12" Type="http://schemas.openxmlformats.org/officeDocument/2006/relationships/hyperlink" Target="https://mon.gov.ua/ua/npa/pro-zatverdzhennya-koncepciyi-rozvitku-pedagogichnoyi-osviti" TargetMode="External"/><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hyperlink" Target="https://imzo.gov.ua/model-ni-navchal-ni-prohramy/" TargetMode="External"/><Relationship Id="rId20" Type="http://schemas.openxmlformats.org/officeDocument/2006/relationships/hyperlink" Target="https://zakon.rada.gov.ua/laws/show/z1111-20#Text" TargetMode="Externa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hyperlink" Target="https://lib.imzo.gov.ua/yelektronn-vers-pdruchnikv/5-klas-nush/prirodnicha-osvtnya-galuz/" TargetMode="External"/><Relationship Id="rId5" Type="http://schemas.openxmlformats.org/officeDocument/2006/relationships/image" Target="../media/image18.png"/><Relationship Id="rId15" Type="http://schemas.openxmlformats.org/officeDocument/2006/relationships/image" Target="../media/image23.jpeg"/><Relationship Id="rId23" Type="http://schemas.openxmlformats.org/officeDocument/2006/relationships/image" Target="../media/image27.png"/><Relationship Id="rId10" Type="http://schemas.openxmlformats.org/officeDocument/2006/relationships/image" Target="../media/image21.jpeg"/><Relationship Id="rId19" Type="http://schemas.openxmlformats.org/officeDocument/2006/relationships/hyperlink" Target="https://zakon.rada.gov.ua/laws/show/463-20#Text" TargetMode="External"/><Relationship Id="rId4" Type="http://schemas.openxmlformats.org/officeDocument/2006/relationships/image" Target="../media/image17.png"/><Relationship Id="rId9" Type="http://schemas.openxmlformats.org/officeDocument/2006/relationships/hyperlink" Target="https://zakon.rada.gov.ua/laws/show/z1028-18#Text" TargetMode="External"/><Relationship Id="rId14" Type="http://schemas.openxmlformats.org/officeDocument/2006/relationships/hyperlink" Target="https://osvita.ua/doc/files/news/787/78704/Nakaz_2736__3_.pdf" TargetMode="External"/><Relationship Id="rId22" Type="http://schemas.openxmlformats.org/officeDocument/2006/relationships/hyperlink" Target="https://zakon.rada.gov.ua/laws/show/z0410-20#Tex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0.jp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gif"/></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imzo.gov.ua/osvita/zagalno-serednya-osvita-2/typova-osvitnia-prohrama-dlia-5-9-klasiv-zakladiv-zahal-noi-seredn-oi-osvity/" TargetMode="External"/><Relationship Id="rId2" Type="http://schemas.openxmlformats.org/officeDocument/2006/relationships/hyperlink" Target="https://mon.gov.ua/ua/osvita/zagalna-serednya-osvita/nova-ukrayinska-shkola/derzhavnij-standart-bazovoyi-serednoyi-osviti" TargetMode="External"/><Relationship Id="rId1" Type="http://schemas.openxmlformats.org/officeDocument/2006/relationships/slideLayout" Target="../slideLayouts/slideLayout16.xml"/><Relationship Id="rId5" Type="http://schemas.openxmlformats.org/officeDocument/2006/relationships/image" Target="../media/image79.jpeg"/><Relationship Id="rId4" Type="http://schemas.openxmlformats.org/officeDocument/2006/relationships/hyperlink" Target="https://nus.org.ua/articles/navchalna-programa-ne-maye-kopiyuvaty-modelnu-shho-spilnogo-j-riznogo-v-tsyh-programa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24"/>
          <p:cNvSpPr txBox="1">
            <a:spLocks noGrp="1"/>
          </p:cNvSpPr>
          <p:nvPr>
            <p:ph type="title"/>
          </p:nvPr>
        </p:nvSpPr>
        <p:spPr>
          <a:xfrm>
            <a:off x="3391270" y="2048955"/>
            <a:ext cx="8682361" cy="1683008"/>
          </a:xfrm>
          <a:prstGeom prst="rect">
            <a:avLst/>
          </a:prstGeom>
        </p:spPr>
        <p:txBody>
          <a:bodyPr spcFirstLastPara="1" wrap="square" lIns="121900" tIns="121900" rIns="121900" bIns="121900" anchor="ctr" anchorCtr="0">
            <a:noAutofit/>
          </a:bodyPr>
          <a:lstStyle/>
          <a:p>
            <a:pPr lvl="0" algn="ctr"/>
            <a:r>
              <a:rPr lang="ru-RU" sz="4800" dirty="0" err="1">
                <a:latin typeface="+mj-lt"/>
              </a:rPr>
              <a:t>Освітній</a:t>
            </a:r>
            <a:r>
              <a:rPr lang="ru-RU" sz="4800" dirty="0">
                <a:latin typeface="+mj-lt"/>
              </a:rPr>
              <a:t> </a:t>
            </a:r>
            <a:r>
              <a:rPr lang="ru-RU" sz="4800" dirty="0" err="1">
                <a:latin typeface="+mj-lt"/>
              </a:rPr>
              <a:t>нетворкінг</a:t>
            </a:r>
            <a:br>
              <a:rPr lang="ru-RU" sz="4800" dirty="0">
                <a:latin typeface="+mj-lt"/>
              </a:rPr>
            </a:br>
            <a:r>
              <a:rPr lang="ru-RU" sz="4800" dirty="0">
                <a:latin typeface="+mj-lt"/>
              </a:rPr>
              <a:t>«</a:t>
            </a:r>
            <a:r>
              <a:rPr lang="ru-RU" sz="4800" dirty="0" err="1">
                <a:latin typeface="+mj-lt"/>
              </a:rPr>
              <a:t>Реалізуємо</a:t>
            </a:r>
            <a:r>
              <a:rPr lang="ru-RU" sz="4800" dirty="0">
                <a:latin typeface="+mj-lt"/>
              </a:rPr>
              <a:t> НУШ разом»</a:t>
            </a:r>
            <a:endParaRPr sz="4800" dirty="0">
              <a:latin typeface="+mj-lt"/>
            </a:endParaRPr>
          </a:p>
        </p:txBody>
      </p:sp>
      <p:sp>
        <p:nvSpPr>
          <p:cNvPr id="1536" name="Google Shape;1536;p24"/>
          <p:cNvSpPr txBox="1">
            <a:spLocks noGrp="1"/>
          </p:cNvSpPr>
          <p:nvPr>
            <p:ph type="subTitle" idx="1"/>
          </p:nvPr>
        </p:nvSpPr>
        <p:spPr>
          <a:xfrm>
            <a:off x="3687305" y="4373432"/>
            <a:ext cx="5252992" cy="2258830"/>
          </a:xfrm>
          <a:prstGeom prst="rect">
            <a:avLst/>
          </a:prstGeom>
        </p:spPr>
        <p:txBody>
          <a:bodyPr spcFirstLastPara="1" wrap="square" lIns="121900" tIns="121900" rIns="121900" bIns="121900" anchor="t" anchorCtr="0">
            <a:noAutofit/>
          </a:bodyPr>
          <a:lstStyle/>
          <a:p>
            <a:pPr marL="0" lvl="0" indent="0" algn="ctr">
              <a:spcAft>
                <a:spcPts val="2100"/>
              </a:spcAft>
            </a:pPr>
            <a:r>
              <a:rPr lang="ru-RU" sz="2000" dirty="0" err="1">
                <a:latin typeface="+mn-lt"/>
              </a:rPr>
              <a:t>Спікер</a:t>
            </a:r>
            <a:r>
              <a:rPr lang="ru-RU" sz="2000" dirty="0">
                <a:latin typeface="+mn-lt"/>
              </a:rPr>
              <a:t> – консультант </a:t>
            </a:r>
            <a:r>
              <a:rPr lang="ru-RU" sz="2000" dirty="0" err="1">
                <a:latin typeface="+mn-lt"/>
              </a:rPr>
              <a:t>Альона</a:t>
            </a:r>
            <a:r>
              <a:rPr lang="ru-RU" sz="2000" dirty="0">
                <a:latin typeface="+mn-lt"/>
              </a:rPr>
              <a:t> ДІДИК</a:t>
            </a:r>
          </a:p>
          <a:p>
            <a:pPr marL="0" lvl="0" indent="0" algn="ctr">
              <a:lnSpc>
                <a:spcPct val="100000"/>
              </a:lnSpc>
              <a:spcAft>
                <a:spcPts val="2100"/>
              </a:spcAft>
            </a:pPr>
            <a:r>
              <a:rPr lang="ru-RU" sz="2000" dirty="0">
                <a:latin typeface="+mn-lt"/>
              </a:rPr>
              <a:t>(067) 858 61 59    </a:t>
            </a:r>
          </a:p>
          <a:p>
            <a:pPr marL="0" lvl="0" indent="0" algn="ctr">
              <a:lnSpc>
                <a:spcPct val="100000"/>
              </a:lnSpc>
              <a:spcAft>
                <a:spcPts val="2100"/>
              </a:spcAft>
            </a:pPr>
            <a:r>
              <a:rPr lang="ru-RU" sz="2000" dirty="0">
                <a:latin typeface="+mn-lt"/>
                <a:hlinkClick r:id="rId3"/>
              </a:rPr>
              <a:t>aluona2603@gmail.com</a:t>
            </a:r>
            <a:endParaRPr lang="ru-RU" sz="2000" dirty="0">
              <a:latin typeface="+mn-lt"/>
            </a:endParaRPr>
          </a:p>
          <a:p>
            <a:pPr marL="0" lvl="0" indent="0" algn="ctr">
              <a:lnSpc>
                <a:spcPct val="100000"/>
              </a:lnSpc>
              <a:spcAft>
                <a:spcPts val="2100"/>
              </a:spcAft>
            </a:pPr>
            <a:r>
              <a:rPr lang="en-US" sz="2000" dirty="0">
                <a:latin typeface="+mn-lt"/>
                <a:hlinkClick r:id="rId4"/>
              </a:rPr>
              <a:t>didyk@galaxy.vn.ua</a:t>
            </a:r>
            <a:endParaRPr lang="uk-UA" sz="2000" dirty="0">
              <a:latin typeface="+mn-lt"/>
            </a:endParaRPr>
          </a:p>
          <a:p>
            <a:pPr marL="0" lvl="0" indent="0" algn="ctr">
              <a:lnSpc>
                <a:spcPct val="100000"/>
              </a:lnSpc>
              <a:spcAft>
                <a:spcPts val="2100"/>
              </a:spcAft>
            </a:pPr>
            <a:endParaRPr lang="ru-RU" sz="2000" dirty="0">
              <a:latin typeface="+mn-lt"/>
            </a:endParaRPr>
          </a:p>
        </p:txBody>
      </p:sp>
      <p:pic>
        <p:nvPicPr>
          <p:cNvPr id="1537" name="Google Shape;1537;p24" descr="Imagen que contiene calibre, dispositivo&#10;&#10;Descripción generada automáticamente"/>
          <p:cNvPicPr preferRelativeResize="0"/>
          <p:nvPr/>
        </p:nvPicPr>
        <p:blipFill rotWithShape="1">
          <a:blip r:embed="rId5">
            <a:alphaModFix/>
          </a:blip>
          <a:srcRect/>
          <a:stretch/>
        </p:blipFill>
        <p:spPr>
          <a:xfrm>
            <a:off x="4030501" y="4087050"/>
            <a:ext cx="6835149" cy="197625"/>
          </a:xfrm>
          <a:prstGeom prst="rect">
            <a:avLst/>
          </a:prstGeom>
          <a:noFill/>
          <a:ln>
            <a:noFill/>
          </a:ln>
        </p:spPr>
      </p:pic>
      <p:pic>
        <p:nvPicPr>
          <p:cNvPr id="2" name="Рисунок 1">
            <a:extLst>
              <a:ext uri="{FF2B5EF4-FFF2-40B4-BE49-F238E27FC236}">
                <a16:creationId xmlns:a16="http://schemas.microsoft.com/office/drawing/2014/main" id="{7387B7D5-D2AD-4A62-8F35-809E84642249}"/>
              </a:ext>
            </a:extLst>
          </p:cNvPr>
          <p:cNvPicPr>
            <a:picLocks noChangeAspect="1"/>
          </p:cNvPicPr>
          <p:nvPr/>
        </p:nvPicPr>
        <p:blipFill>
          <a:blip r:embed="rId6"/>
          <a:stretch>
            <a:fillRect/>
          </a:stretch>
        </p:blipFill>
        <p:spPr>
          <a:xfrm>
            <a:off x="8942862" y="308219"/>
            <a:ext cx="1700931" cy="1658256"/>
          </a:xfrm>
          <a:prstGeom prst="rect">
            <a:avLst/>
          </a:prstGeom>
        </p:spPr>
      </p:pic>
      <p:sp>
        <p:nvSpPr>
          <p:cNvPr id="6" name="Прямоугольник 5">
            <a:extLst>
              <a:ext uri="{FF2B5EF4-FFF2-40B4-BE49-F238E27FC236}">
                <a16:creationId xmlns:a16="http://schemas.microsoft.com/office/drawing/2014/main" id="{2C688DB4-ECFD-4975-9EAF-ABDFDF44DE3D}"/>
              </a:ext>
            </a:extLst>
          </p:cNvPr>
          <p:cNvSpPr/>
          <p:nvPr/>
        </p:nvSpPr>
        <p:spPr>
          <a:xfrm>
            <a:off x="3906175" y="749521"/>
            <a:ext cx="2922531" cy="461665"/>
          </a:xfrm>
          <a:prstGeom prst="rect">
            <a:avLst/>
          </a:prstGeom>
        </p:spPr>
        <p:txBody>
          <a:bodyPr wrap="none">
            <a:spAutoFit/>
          </a:bodyPr>
          <a:lstStyle/>
          <a:p>
            <a:pPr algn="ctr">
              <a:defRPr/>
            </a:pPr>
            <a:r>
              <a:rPr lang="uk-UA" altLang="ko-KR" sz="2400" b="1" dirty="0">
                <a:solidFill>
                  <a:schemeClr val="accent5">
                    <a:lumMod val="60000"/>
                    <a:lumOff val="40000"/>
                  </a:schemeClr>
                </a:solidFill>
                <a:latin typeface="Times New Roman" panose="02020603050405020304" pitchFamily="18" charset="0"/>
                <a:cs typeface="Times New Roman" panose="02020603050405020304" pitchFamily="18" charset="0"/>
              </a:rPr>
              <a:t>КУ «ЦПРПП ВМР»</a:t>
            </a:r>
          </a:p>
        </p:txBody>
      </p:sp>
      <p:pic>
        <p:nvPicPr>
          <p:cNvPr id="7" name="Picture 2">
            <a:extLst>
              <a:ext uri="{FF2B5EF4-FFF2-40B4-BE49-F238E27FC236}">
                <a16:creationId xmlns:a16="http://schemas.microsoft.com/office/drawing/2014/main" id="{1083B209-0896-4164-8CC3-7C047DB84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9309" y="3896924"/>
            <a:ext cx="2608969" cy="300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1426720" y="517078"/>
            <a:ext cx="7994015" cy="568105"/>
          </a:xfrm>
          <a:prstGeom prst="rect">
            <a:avLst/>
          </a:prstGeom>
        </p:spPr>
        <p:txBody>
          <a:bodyPr vert="horz" wrap="square" lIns="0" tIns="13971" rIns="0" bIns="0" rtlCol="0" anchor="ctr">
            <a:spAutoFit/>
          </a:bodyPr>
          <a:lstStyle/>
          <a:p>
            <a:pPr marL="12700">
              <a:lnSpc>
                <a:spcPct val="100000"/>
              </a:lnSpc>
              <a:spcBef>
                <a:spcPts val="111"/>
              </a:spcBef>
            </a:pPr>
            <a:r>
              <a:rPr sz="3600" spc="5" dirty="0"/>
              <a:t>ЧОМУ</a:t>
            </a:r>
            <a:r>
              <a:rPr sz="3600" spc="-20" dirty="0"/>
              <a:t> </a:t>
            </a:r>
            <a:r>
              <a:rPr sz="3600" dirty="0"/>
              <a:t>КУРС</a:t>
            </a:r>
            <a:r>
              <a:rPr sz="3600" spc="-35" dirty="0"/>
              <a:t> </a:t>
            </a:r>
            <a:r>
              <a:rPr sz="3600" spc="5" dirty="0"/>
              <a:t>Є</a:t>
            </a:r>
            <a:r>
              <a:rPr sz="3600" spc="-11" dirty="0"/>
              <a:t> </a:t>
            </a:r>
            <a:r>
              <a:rPr sz="3600" spc="-20" dirty="0"/>
              <a:t>ІНТЕГРОВАНИМ?</a:t>
            </a:r>
            <a:endParaRPr sz="3600" dirty="0"/>
          </a:p>
        </p:txBody>
      </p:sp>
      <p:pic>
        <p:nvPicPr>
          <p:cNvPr id="10" name="object 10"/>
          <p:cNvPicPr/>
          <p:nvPr/>
        </p:nvPicPr>
        <p:blipFill>
          <a:blip r:embed="rId2" cstate="print"/>
          <a:stretch>
            <a:fillRect/>
          </a:stretch>
        </p:blipFill>
        <p:spPr>
          <a:xfrm>
            <a:off x="1247777" y="1411236"/>
            <a:ext cx="9052559" cy="48737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p:nvPr/>
        </p:nvSpPr>
        <p:spPr>
          <a:xfrm>
            <a:off x="432708" y="2865666"/>
            <a:ext cx="10797268" cy="3170058"/>
          </a:xfrm>
          <a:prstGeom prst="rect">
            <a:avLst/>
          </a:prstGeom>
          <a:noFill/>
          <a:ln>
            <a:noFill/>
          </a:ln>
        </p:spPr>
        <p:txBody>
          <a:bodyPr spcFirstLastPara="1" wrap="square" lIns="91425" tIns="45700" rIns="91425" bIns="45700" anchor="t" anchorCtr="0">
            <a:spAutoFit/>
          </a:bodyPr>
          <a:lstStyle/>
          <a:p>
            <a:pPr defTabSz="1219170">
              <a:buClrTx/>
            </a:pPr>
            <a:r>
              <a:rPr lang="uk-UA" sz="2000" b="1" kern="1200" dirty="0">
                <a:solidFill>
                  <a:prstClr val="black"/>
                </a:solidFill>
                <a:latin typeface="Times New Roman"/>
                <a:ea typeface="Times New Roman"/>
                <a:cs typeface="Times New Roman"/>
                <a:sym typeface="Times New Roman"/>
              </a:rPr>
              <a:t>Педагогічний колектив закладу освіти може використовувати в освітньому процесі: </a:t>
            </a:r>
            <a:endParaRPr sz="2000" kern="1200" dirty="0">
              <a:solidFill>
                <a:prstClr val="black"/>
              </a:solidFill>
              <a:latin typeface="Calibri"/>
              <a:ea typeface="+mn-ea"/>
              <a:cs typeface="+mn-cs"/>
            </a:endParaRPr>
          </a:p>
          <a:p>
            <a:pPr algn="just" defTabSz="1219170">
              <a:buClrTx/>
            </a:pPr>
            <a:r>
              <a:rPr lang="uk-UA" sz="2000" kern="1200" dirty="0">
                <a:solidFill>
                  <a:prstClr val="black"/>
                </a:solidFill>
                <a:latin typeface="Times New Roman"/>
                <a:ea typeface="Times New Roman"/>
                <a:cs typeface="Times New Roman"/>
                <a:sym typeface="Times New Roman"/>
              </a:rPr>
              <a:t>- </a:t>
            </a:r>
            <a:r>
              <a:rPr lang="uk-UA" sz="2000" b="1" kern="1200" dirty="0">
                <a:solidFill>
                  <a:prstClr val="black"/>
                </a:solidFill>
                <a:latin typeface="Times New Roman"/>
                <a:ea typeface="Times New Roman"/>
                <a:cs typeface="Times New Roman"/>
                <a:sym typeface="Times New Roman"/>
              </a:rPr>
              <a:t>навчальні програми</a:t>
            </a:r>
            <a:r>
              <a:rPr lang="uk-UA" sz="2000" kern="1200" dirty="0">
                <a:solidFill>
                  <a:prstClr val="black"/>
                </a:solidFill>
                <a:latin typeface="Times New Roman"/>
                <a:ea typeface="Times New Roman"/>
                <a:cs typeface="Times New Roman"/>
                <a:sym typeface="Times New Roman"/>
              </a:rPr>
              <a:t>, розроблені на основі модельних навчальних програм </a:t>
            </a:r>
            <a:r>
              <a:rPr lang="uk-UA" sz="2000" i="1" u="sng" kern="1200" dirty="0">
                <a:solidFill>
                  <a:prstClr val="black"/>
                </a:solidFill>
                <a:latin typeface="Times New Roman"/>
                <a:ea typeface="Times New Roman"/>
                <a:cs typeface="Times New Roman"/>
                <a:sym typeface="Times New Roman"/>
              </a:rPr>
              <a:t>авторськими колективами </a:t>
            </a:r>
            <a:r>
              <a:rPr lang="uk-UA" sz="2000" kern="1200" dirty="0">
                <a:solidFill>
                  <a:prstClr val="black"/>
                </a:solidFill>
                <a:latin typeface="Times New Roman"/>
                <a:ea typeface="Times New Roman"/>
                <a:cs typeface="Times New Roman"/>
                <a:sym typeface="Times New Roman"/>
              </a:rPr>
              <a:t>відповідних модельних програм, де зазначено кількість годин, необхідну на провадження послідовності досягнення результатів навчання учнів з відповідних навчальних предметів (інтегрованих курсів), їхнього змісту та видів навчальної діяльності учнів; </a:t>
            </a:r>
            <a:endParaRPr sz="2000" kern="1200" dirty="0">
              <a:solidFill>
                <a:prstClr val="black"/>
              </a:solidFill>
              <a:latin typeface="Calibri"/>
              <a:ea typeface="+mn-ea"/>
              <a:cs typeface="+mn-cs"/>
            </a:endParaRPr>
          </a:p>
          <a:p>
            <a:pPr algn="just" defTabSz="1219170">
              <a:buClrTx/>
            </a:pPr>
            <a:r>
              <a:rPr lang="uk-UA" sz="2000" kern="1200" dirty="0">
                <a:solidFill>
                  <a:prstClr val="black"/>
                </a:solidFill>
                <a:latin typeface="Times New Roman"/>
                <a:ea typeface="Times New Roman"/>
                <a:cs typeface="Times New Roman"/>
                <a:sym typeface="Times New Roman"/>
              </a:rPr>
              <a:t>- </a:t>
            </a:r>
            <a:r>
              <a:rPr lang="uk-UA" sz="2000" b="1" kern="1200" dirty="0">
                <a:solidFill>
                  <a:prstClr val="black"/>
                </a:solidFill>
                <a:latin typeface="Times New Roman"/>
                <a:ea typeface="Times New Roman"/>
                <a:cs typeface="Times New Roman"/>
                <a:sym typeface="Times New Roman"/>
              </a:rPr>
              <a:t>навчальні програми</a:t>
            </a:r>
            <a:r>
              <a:rPr lang="uk-UA" sz="2000" kern="1200" dirty="0">
                <a:solidFill>
                  <a:prstClr val="black"/>
                </a:solidFill>
                <a:latin typeface="Times New Roman"/>
                <a:ea typeface="Times New Roman"/>
                <a:cs typeface="Times New Roman"/>
                <a:sym typeface="Times New Roman"/>
              </a:rPr>
              <a:t>, </a:t>
            </a:r>
            <a:r>
              <a:rPr lang="uk-UA" sz="2000" i="1" u="sng" kern="1200" dirty="0">
                <a:solidFill>
                  <a:prstClr val="black"/>
                </a:solidFill>
                <a:latin typeface="Times New Roman"/>
                <a:ea typeface="Times New Roman"/>
                <a:cs typeface="Times New Roman"/>
                <a:sym typeface="Times New Roman"/>
              </a:rPr>
              <a:t>затверджені педагогічною радою</a:t>
            </a:r>
            <a:r>
              <a:rPr lang="uk-UA" sz="2000" kern="1200" dirty="0">
                <a:solidFill>
                  <a:prstClr val="black"/>
                </a:solidFill>
                <a:latin typeface="Times New Roman"/>
                <a:ea typeface="Times New Roman"/>
                <a:cs typeface="Times New Roman"/>
                <a:sym typeface="Times New Roman"/>
              </a:rPr>
              <a:t>, що містять опис результатів навчання учнів з навчальних предметів (інтегрованих курсів) в обсязі не меншому ніж встановлено відповідними модельними навчальними програмами із зазначенням кількості годин, необхідної для провадження послідовності досягнення результатів навчання учнів з відповідних навчальних предметів (інтегрованих курсів), їхнього змісту та видів навчальної діяльності учнів. </a:t>
            </a:r>
            <a:endParaRPr sz="2000" kern="1200" dirty="0">
              <a:solidFill>
                <a:prstClr val="black"/>
              </a:solidFill>
              <a:latin typeface="Times New Roman"/>
              <a:ea typeface="Times New Roman"/>
              <a:cs typeface="Times New Roman"/>
              <a:sym typeface="Times New Roman"/>
            </a:endParaRPr>
          </a:p>
        </p:txBody>
      </p:sp>
      <p:sp>
        <p:nvSpPr>
          <p:cNvPr id="101" name="Google Shape;101;p3"/>
          <p:cNvSpPr/>
          <p:nvPr/>
        </p:nvSpPr>
        <p:spPr>
          <a:xfrm>
            <a:off x="1232807" y="383722"/>
            <a:ext cx="5053693" cy="80826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20000" y="120000"/>
                </a:lnTo>
                <a:lnTo>
                  <a:pt x="49444" y="228786"/>
                </a:lnTo>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Tx/>
            </a:pPr>
            <a:r>
              <a:rPr lang="uk-UA" sz="3200" b="1" kern="1200">
                <a:solidFill>
                  <a:prstClr val="white"/>
                </a:solidFill>
                <a:latin typeface="Times New Roman"/>
                <a:ea typeface="Times New Roman"/>
                <a:cs typeface="Times New Roman"/>
                <a:sym typeface="Times New Roman"/>
              </a:rPr>
              <a:t>ЗГАДАЙТЕ</a:t>
            </a:r>
            <a:endParaRPr sz="3200" b="1" kern="1200">
              <a:solidFill>
                <a:prstClr val="white"/>
              </a:solidFill>
              <a:latin typeface="Times New Roman"/>
              <a:ea typeface="Times New Roman"/>
              <a:cs typeface="Times New Roman"/>
              <a:sym typeface="Times New Roman"/>
            </a:endParaRPr>
          </a:p>
        </p:txBody>
      </p:sp>
      <p:sp>
        <p:nvSpPr>
          <p:cNvPr id="102" name="Google Shape;102;p3"/>
          <p:cNvSpPr/>
          <p:nvPr/>
        </p:nvSpPr>
        <p:spPr>
          <a:xfrm>
            <a:off x="3380015" y="1632858"/>
            <a:ext cx="7984672" cy="1045029"/>
          </a:xfrm>
          <a:prstGeom prst="roundRect">
            <a:avLst>
              <a:gd name="adj" fmla="val 16667"/>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just" defTabSz="1219170">
              <a:buClrTx/>
            </a:pPr>
            <a:r>
              <a:rPr lang="uk-UA" sz="1600" kern="1200" dirty="0">
                <a:solidFill>
                  <a:prstClr val="black"/>
                </a:solidFill>
                <a:latin typeface="Times New Roman"/>
                <a:ea typeface="Times New Roman"/>
                <a:cs typeface="Times New Roman"/>
                <a:sym typeface="Times New Roman"/>
              </a:rPr>
              <a:t>«Методичні рекомендації щодо особливостей організації освітнього процесу у першому (адаптивному) циклі закладів загальної середньої освіти за Державним стандартом базової середньої освіти в умовах реалізації концепції «Нова українська школа», лист МОН України №1/9530-22 від 19.08.2022. </a:t>
            </a:r>
            <a:endParaRPr sz="1600" kern="1200" dirty="0">
              <a:solidFill>
                <a:prstClr val="black"/>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1500" y="809625"/>
            <a:ext cx="9750551" cy="6048374"/>
          </a:xfrm>
          <a:prstGeom prst="rect">
            <a:avLst/>
          </a:prstGeom>
        </p:spPr>
      </p:pic>
      <p:sp>
        <p:nvSpPr>
          <p:cNvPr id="3" name="Google Shape;115;p5">
            <a:extLst>
              <a:ext uri="{FF2B5EF4-FFF2-40B4-BE49-F238E27FC236}">
                <a16:creationId xmlns:a16="http://schemas.microsoft.com/office/drawing/2014/main" id="{4DDE8EB9-416F-4566-A4D9-AD8B59898821}"/>
              </a:ext>
            </a:extLst>
          </p:cNvPr>
          <p:cNvSpPr txBox="1"/>
          <p:nvPr/>
        </p:nvSpPr>
        <p:spPr>
          <a:xfrm>
            <a:off x="720406" y="333185"/>
            <a:ext cx="9214169" cy="584735"/>
          </a:xfrm>
          <a:prstGeom prst="rect">
            <a:avLst/>
          </a:prstGeom>
          <a:noFill/>
          <a:ln>
            <a:noFill/>
          </a:ln>
        </p:spPr>
        <p:txBody>
          <a:bodyPr spcFirstLastPara="1" wrap="square" lIns="91425" tIns="45700" rIns="91425" bIns="45700" anchor="t" anchorCtr="0">
            <a:spAutoFit/>
          </a:bodyPr>
          <a:lstStyle/>
          <a:p>
            <a:r>
              <a:rPr lang="uk-UA" sz="3200" b="1" dirty="0">
                <a:solidFill>
                  <a:srgbClr val="2F5496"/>
                </a:solidFill>
                <a:latin typeface="Times New Roman"/>
                <a:ea typeface="Times New Roman"/>
                <a:cs typeface="Times New Roman"/>
                <a:sym typeface="Times New Roman"/>
              </a:rPr>
              <a:t>Модельні навчальні програми і підручники</a:t>
            </a:r>
            <a:endParaRPr sz="3200" b="1" dirty="0">
              <a:solidFill>
                <a:srgbClr val="2F5496"/>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4"/>
          <p:cNvPicPr preferRelativeResize="0"/>
          <p:nvPr/>
        </p:nvPicPr>
        <p:blipFill rotWithShape="1">
          <a:blip r:embed="rId3">
            <a:alphaModFix/>
          </a:blip>
          <a:srcRect/>
          <a:stretch/>
        </p:blipFill>
        <p:spPr>
          <a:xfrm>
            <a:off x="97973" y="1257083"/>
            <a:ext cx="4844823" cy="4643655"/>
          </a:xfrm>
          <a:prstGeom prst="rect">
            <a:avLst/>
          </a:prstGeom>
          <a:noFill/>
          <a:ln>
            <a:noFill/>
          </a:ln>
        </p:spPr>
      </p:pic>
      <p:sp>
        <p:nvSpPr>
          <p:cNvPr id="108" name="Google Shape;108;p4"/>
          <p:cNvSpPr txBox="1"/>
          <p:nvPr/>
        </p:nvSpPr>
        <p:spPr>
          <a:xfrm>
            <a:off x="2118632" y="302823"/>
            <a:ext cx="7701643" cy="954260"/>
          </a:xfrm>
          <a:prstGeom prst="rect">
            <a:avLst/>
          </a:prstGeom>
          <a:noFill/>
          <a:ln>
            <a:noFill/>
          </a:ln>
        </p:spPr>
        <p:txBody>
          <a:bodyPr spcFirstLastPara="1" wrap="square" lIns="91425" tIns="45700" rIns="91425" bIns="45700" anchor="t" anchorCtr="0">
            <a:spAutoFit/>
          </a:bodyPr>
          <a:lstStyle/>
          <a:p>
            <a:pPr algn="just"/>
            <a:r>
              <a:rPr lang="uk-UA" sz="1867" b="1" dirty="0">
                <a:solidFill>
                  <a:srgbClr val="2F5496"/>
                </a:solidFill>
                <a:latin typeface="Times New Roman"/>
                <a:ea typeface="Times New Roman"/>
                <a:cs typeface="Times New Roman"/>
                <a:sym typeface="Times New Roman"/>
              </a:rPr>
              <a:t>Якщо модельні програми мають визначену структуру то які орієнтири мають учителі при створенні навчальних програм на основі модельних?</a:t>
            </a:r>
            <a:endParaRPr sz="1800" dirty="0"/>
          </a:p>
        </p:txBody>
      </p:sp>
      <p:sp>
        <p:nvSpPr>
          <p:cNvPr id="109" name="Google Shape;109;p4"/>
          <p:cNvSpPr/>
          <p:nvPr/>
        </p:nvSpPr>
        <p:spPr>
          <a:xfrm>
            <a:off x="5073424" y="1661304"/>
            <a:ext cx="6674985" cy="5016718"/>
          </a:xfrm>
          <a:prstGeom prst="rect">
            <a:avLst/>
          </a:prstGeom>
          <a:noFill/>
          <a:ln>
            <a:noFill/>
          </a:ln>
        </p:spPr>
        <p:txBody>
          <a:bodyPr spcFirstLastPara="1" wrap="square" lIns="91425" tIns="45700" rIns="91425" bIns="45700" anchor="t" anchorCtr="0">
            <a:spAutoFit/>
          </a:bodyPr>
          <a:lstStyle/>
          <a:p>
            <a:pPr algn="just"/>
            <a:r>
              <a:rPr lang="uk-UA" sz="2000">
                <a:solidFill>
                  <a:schemeClr val="dk1"/>
                </a:solidFill>
                <a:latin typeface="Times New Roman"/>
                <a:ea typeface="Times New Roman"/>
                <a:cs typeface="Times New Roman"/>
                <a:sym typeface="Times New Roman"/>
              </a:rPr>
              <a:t>У листі МОН № 1/9530-22 від 19.08.2022 «Інструктивно-методичні рекомендації щодо організації освітнього процесу та викладання навчальних предметів у закладах загальної середньої освіти у 2022/2023 навчальному році» розміщено інформацію щодо структури і змісту навчальних програм. Зокрема наголошується, що модельні навчальні програми на рівні закладу освіти мають бути </a:t>
            </a:r>
            <a:r>
              <a:rPr lang="uk-UA" sz="2000" b="1" i="1">
                <a:solidFill>
                  <a:schemeClr val="dk1"/>
                </a:solidFill>
                <a:latin typeface="Times New Roman"/>
                <a:ea typeface="Times New Roman"/>
                <a:cs typeface="Times New Roman"/>
                <a:sym typeface="Times New Roman"/>
              </a:rPr>
              <a:t>конкретизовані у навчальні програми</a:t>
            </a:r>
            <a:r>
              <a:rPr lang="uk-UA" sz="2000">
                <a:solidFill>
                  <a:schemeClr val="dk1"/>
                </a:solidFill>
                <a:latin typeface="Times New Roman"/>
                <a:ea typeface="Times New Roman"/>
                <a:cs typeface="Times New Roman"/>
                <a:sym typeface="Times New Roman"/>
              </a:rPr>
              <a:t>. На основі обраної модельної навчальної програми закладом освіти </a:t>
            </a:r>
            <a:r>
              <a:rPr lang="uk-UA" sz="2000" u="sng">
                <a:solidFill>
                  <a:schemeClr val="dk1"/>
                </a:solidFill>
                <a:latin typeface="Times New Roman"/>
                <a:ea typeface="Times New Roman"/>
                <a:cs typeface="Times New Roman"/>
                <a:sym typeface="Times New Roman"/>
              </a:rPr>
              <a:t>розробляється навчальна програма предмета</a:t>
            </a:r>
            <a:r>
              <a:rPr lang="uk-UA" sz="2000">
                <a:solidFill>
                  <a:schemeClr val="dk1"/>
                </a:solidFill>
                <a:latin typeface="Times New Roman"/>
                <a:ea typeface="Times New Roman"/>
                <a:cs typeface="Times New Roman"/>
                <a:sym typeface="Times New Roman"/>
              </a:rPr>
              <a:t>, інтегрованого курсу (у тому числі білінгвальних курсів). Така програма має містити опис результатів навчання в обсязі не меншому, ніж визначено Державним стандартом та/або відповідною модельною навчальною програмою, розподіл навчальних годин на вивчення кожного тематичного блоку, опис видів навчальної діяльності.</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5"/>
          <p:cNvPicPr preferRelativeResize="0"/>
          <p:nvPr/>
        </p:nvPicPr>
        <p:blipFill rotWithShape="1">
          <a:blip r:embed="rId3">
            <a:alphaModFix/>
          </a:blip>
          <a:srcRect/>
          <a:stretch/>
        </p:blipFill>
        <p:spPr>
          <a:xfrm>
            <a:off x="55915" y="1475480"/>
            <a:ext cx="4385459" cy="4819185"/>
          </a:xfrm>
          <a:prstGeom prst="rect">
            <a:avLst/>
          </a:prstGeom>
          <a:noFill/>
          <a:ln>
            <a:noFill/>
          </a:ln>
        </p:spPr>
      </p:pic>
      <p:sp>
        <p:nvSpPr>
          <p:cNvPr id="115" name="Google Shape;115;p5"/>
          <p:cNvSpPr txBox="1"/>
          <p:nvPr/>
        </p:nvSpPr>
        <p:spPr>
          <a:xfrm>
            <a:off x="377506" y="380810"/>
            <a:ext cx="11643919" cy="379615"/>
          </a:xfrm>
          <a:prstGeom prst="rect">
            <a:avLst/>
          </a:prstGeom>
          <a:noFill/>
          <a:ln>
            <a:noFill/>
          </a:ln>
        </p:spPr>
        <p:txBody>
          <a:bodyPr spcFirstLastPara="1" wrap="square" lIns="91425" tIns="45700" rIns="91425" bIns="45700" anchor="t" anchorCtr="0">
            <a:spAutoFit/>
          </a:bodyPr>
          <a:lstStyle/>
          <a:p>
            <a:r>
              <a:rPr lang="uk-UA" sz="1867" b="1" dirty="0">
                <a:solidFill>
                  <a:srgbClr val="2F5496"/>
                </a:solidFill>
                <a:latin typeface="Times New Roman"/>
                <a:ea typeface="Times New Roman"/>
                <a:cs typeface="Times New Roman"/>
                <a:sym typeface="Times New Roman"/>
              </a:rPr>
              <a:t>Чим відрізняються модельна навчальна програма і навчальна програма?</a:t>
            </a:r>
            <a:endParaRPr sz="1867" b="1" dirty="0">
              <a:solidFill>
                <a:srgbClr val="2F5496"/>
              </a:solidFill>
              <a:latin typeface="Times New Roman"/>
              <a:ea typeface="Times New Roman"/>
              <a:cs typeface="Times New Roman"/>
              <a:sym typeface="Times New Roman"/>
            </a:endParaRPr>
          </a:p>
        </p:txBody>
      </p:sp>
      <p:sp>
        <p:nvSpPr>
          <p:cNvPr id="117" name="Google Shape;117;p5"/>
          <p:cNvSpPr/>
          <p:nvPr/>
        </p:nvSpPr>
        <p:spPr>
          <a:xfrm>
            <a:off x="5155741" y="1003780"/>
            <a:ext cx="5780315" cy="2040602"/>
          </a:xfrm>
          <a:prstGeom prst="wedgeRoundRectCallout">
            <a:avLst>
              <a:gd name="adj1" fmla="val -1284"/>
              <a:gd name="adj2" fmla="val 84816"/>
              <a:gd name="adj3"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uk-UA" sz="1800" b="1" dirty="0">
                <a:solidFill>
                  <a:schemeClr val="accent4">
                    <a:lumMod val="75000"/>
                  </a:schemeClr>
                </a:solidFill>
                <a:latin typeface="Times New Roman"/>
                <a:ea typeface="Times New Roman"/>
                <a:cs typeface="Times New Roman"/>
                <a:sym typeface="Times New Roman"/>
              </a:rPr>
              <a:t>Навчальна програма </a:t>
            </a:r>
            <a:r>
              <a:rPr lang="uk-UA" sz="1800" dirty="0">
                <a:solidFill>
                  <a:schemeClr val="accent4">
                    <a:lumMod val="75000"/>
                  </a:schemeClr>
                </a:solidFill>
                <a:latin typeface="Times New Roman"/>
                <a:ea typeface="Times New Roman"/>
                <a:cs typeface="Times New Roman"/>
                <a:sym typeface="Times New Roman"/>
              </a:rPr>
              <a:t>– документ, що визначає послідовність досягнення результатів навчання учнів із навчального предмета (інтегрованого курсу), опис його змісту та видів навчальної діяльності учнів із зазначенням орієнтовної кількості годин, необхідних на їх провадження, та затверджується педагогічною радою закладу освіти. </a:t>
            </a:r>
            <a:endParaRPr sz="1800" b="1" dirty="0">
              <a:solidFill>
                <a:schemeClr val="accent4">
                  <a:lumMod val="75000"/>
                </a:schemeClr>
              </a:solidFill>
              <a:latin typeface="Times New Roman"/>
              <a:ea typeface="Times New Roman"/>
              <a:cs typeface="Times New Roman"/>
              <a:sym typeface="Times New Roman"/>
            </a:endParaRPr>
          </a:p>
        </p:txBody>
      </p:sp>
      <p:graphicFrame>
        <p:nvGraphicFramePr>
          <p:cNvPr id="7" name="Схема 6">
            <a:extLst>
              <a:ext uri="{FF2B5EF4-FFF2-40B4-BE49-F238E27FC236}">
                <a16:creationId xmlns:a16="http://schemas.microsoft.com/office/drawing/2014/main" id="{F72622AF-92AE-4111-830C-69E76B769D53}"/>
              </a:ext>
            </a:extLst>
          </p:cNvPr>
          <p:cNvGraphicFramePr/>
          <p:nvPr>
            <p:extLst>
              <p:ext uri="{D42A27DB-BD31-4B8C-83A1-F6EECF244321}">
                <p14:modId xmlns:p14="http://schemas.microsoft.com/office/powerpoint/2010/main" val="733252439"/>
              </p:ext>
            </p:extLst>
          </p:nvPr>
        </p:nvGraphicFramePr>
        <p:xfrm>
          <a:off x="2926674" y="3044382"/>
          <a:ext cx="8446175" cy="3760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4016AB0A-2FB7-45DC-8959-1581EA465C40}"/>
              </a:ext>
            </a:extLst>
          </p:cNvPr>
          <p:cNvSpPr txBox="1"/>
          <p:nvPr/>
        </p:nvSpPr>
        <p:spPr>
          <a:xfrm>
            <a:off x="4076700" y="3540359"/>
            <a:ext cx="2751415" cy="666977"/>
          </a:xfrm>
          <a:prstGeom prst="rect">
            <a:avLst/>
          </a:prstGeom>
          <a:noFill/>
        </p:spPr>
        <p:txBody>
          <a:bodyPr wrap="square" rtlCol="0">
            <a:spAutoFit/>
          </a:bodyPr>
          <a:lstStyle/>
          <a:p>
            <a:pPr algn="ctr"/>
            <a:r>
              <a:rPr lang="uk-UA" sz="1867" b="1" dirty="0">
                <a:solidFill>
                  <a:srgbClr val="002060"/>
                </a:solidFill>
              </a:rPr>
              <a:t>Модельна навчальна програма</a:t>
            </a:r>
          </a:p>
        </p:txBody>
      </p:sp>
      <p:sp>
        <p:nvSpPr>
          <p:cNvPr id="9" name="TextBox 8">
            <a:extLst>
              <a:ext uri="{FF2B5EF4-FFF2-40B4-BE49-F238E27FC236}">
                <a16:creationId xmlns:a16="http://schemas.microsoft.com/office/drawing/2014/main" id="{97907ACA-7404-4279-BFD5-3A89333F99FE}"/>
              </a:ext>
            </a:extLst>
          </p:cNvPr>
          <p:cNvSpPr txBox="1"/>
          <p:nvPr/>
        </p:nvSpPr>
        <p:spPr>
          <a:xfrm>
            <a:off x="777890" y="6359997"/>
            <a:ext cx="9349034" cy="379656"/>
          </a:xfrm>
          <a:prstGeom prst="rect">
            <a:avLst/>
          </a:prstGeom>
          <a:noFill/>
        </p:spPr>
        <p:txBody>
          <a:bodyPr wrap="none" rtlCol="0">
            <a:spAutoFit/>
          </a:bodyPr>
          <a:lstStyle/>
          <a:p>
            <a:r>
              <a:rPr lang="uk-UA" sz="1867" i="1" dirty="0">
                <a:solidFill>
                  <a:srgbClr val="002060"/>
                </a:solidFill>
              </a:rPr>
              <a:t>Учитель може створювати </a:t>
            </a:r>
            <a:r>
              <a:rPr lang="uk-UA" sz="1867" b="1" i="1" dirty="0">
                <a:solidFill>
                  <a:srgbClr val="002060"/>
                </a:solidFill>
              </a:rPr>
              <a:t>власну</a:t>
            </a:r>
            <a:r>
              <a:rPr lang="uk-UA" sz="1867" i="1" dirty="0">
                <a:solidFill>
                  <a:srgbClr val="002060"/>
                </a:solidFill>
              </a:rPr>
              <a:t> навчальну програму НЕ на основі модельної</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9159" y="165008"/>
            <a:ext cx="8714211" cy="1077218"/>
          </a:xfrm>
          <a:prstGeom prst="rect">
            <a:avLst/>
          </a:prstGeom>
        </p:spPr>
        <p:txBody>
          <a:bodyPr wrap="square">
            <a:spAutoFit/>
          </a:bodyPr>
          <a:lstStyle/>
          <a:p>
            <a:pPr algn="ctr"/>
            <a:r>
              <a:rPr lang="ru-RU" sz="3200" b="1" dirty="0">
                <a:solidFill>
                  <a:srgbClr val="C00000"/>
                </a:solidFill>
                <a:effectLst>
                  <a:outerShdw blurRad="38100" dist="38100" dir="2700000" algn="tl">
                    <a:srgbClr val="000000">
                      <a:alpha val="43137"/>
                    </a:srgbClr>
                  </a:outerShdw>
                </a:effectLst>
                <a:latin typeface="Arial Black" pitchFamily="34" charset="0"/>
              </a:rPr>
              <a:t>ЧИМ ВІДРІЗНЯЮТЬСЯ МОДЕЛЬНІ ТА НАВЧАЛЬНІ ПРОГРАМИ</a:t>
            </a:r>
          </a:p>
        </p:txBody>
      </p:sp>
      <p:sp>
        <p:nvSpPr>
          <p:cNvPr id="3" name="Прямоугольник 2"/>
          <p:cNvSpPr/>
          <p:nvPr/>
        </p:nvSpPr>
        <p:spPr>
          <a:xfrm>
            <a:off x="613987" y="1393449"/>
            <a:ext cx="4836605" cy="913199"/>
          </a:xfrm>
          <a:prstGeom prst="rect">
            <a:avLst/>
          </a:prstGeom>
        </p:spPr>
        <p:txBody>
          <a:bodyPr wrap="square">
            <a:spAutoFit/>
          </a:bodyPr>
          <a:lstStyle/>
          <a:p>
            <a:pPr algn="ctr"/>
            <a:r>
              <a:rPr lang="uk-UA" sz="2667" b="1" dirty="0">
                <a:effectLst>
                  <a:outerShdw blurRad="38100" dist="38100" dir="2700000" algn="tl">
                    <a:srgbClr val="000000">
                      <a:alpha val="43137"/>
                    </a:srgbClr>
                  </a:outerShdw>
                </a:effectLst>
                <a:latin typeface="Arial Black" pitchFamily="34" charset="0"/>
              </a:rPr>
              <a:t>Модельні навчальні програми</a:t>
            </a:r>
            <a:endParaRPr lang="uk-UA" sz="2667" dirty="0">
              <a:effectLst>
                <a:outerShdw blurRad="38100" dist="38100" dir="2700000" algn="tl">
                  <a:srgbClr val="000000">
                    <a:alpha val="43137"/>
                  </a:srgbClr>
                </a:outerShdw>
              </a:effectLst>
              <a:latin typeface="Arial Black" pitchFamily="34" charset="0"/>
            </a:endParaRPr>
          </a:p>
        </p:txBody>
      </p:sp>
      <p:sp>
        <p:nvSpPr>
          <p:cNvPr id="4" name="Прямоугольник 3"/>
          <p:cNvSpPr/>
          <p:nvPr/>
        </p:nvSpPr>
        <p:spPr>
          <a:xfrm>
            <a:off x="6914809" y="1665356"/>
            <a:ext cx="4134465" cy="502766"/>
          </a:xfrm>
          <a:prstGeom prst="rect">
            <a:avLst/>
          </a:prstGeom>
        </p:spPr>
        <p:txBody>
          <a:bodyPr wrap="none">
            <a:spAutoFit/>
          </a:bodyPr>
          <a:lstStyle/>
          <a:p>
            <a:r>
              <a:rPr lang="uk-UA" sz="2667" b="1" dirty="0">
                <a:effectLst>
                  <a:outerShdw blurRad="38100" dist="38100" dir="2700000" algn="tl">
                    <a:srgbClr val="000000">
                      <a:alpha val="43137"/>
                    </a:srgbClr>
                  </a:outerShdw>
                </a:effectLst>
                <a:latin typeface="Arial Black" pitchFamily="34" charset="0"/>
              </a:rPr>
              <a:t>Навчальні програми</a:t>
            </a:r>
            <a:endParaRPr lang="uk-UA" sz="2667" dirty="0">
              <a:effectLst>
                <a:outerShdw blurRad="38100" dist="38100" dir="2700000" algn="tl">
                  <a:srgbClr val="000000">
                    <a:alpha val="43137"/>
                  </a:srgbClr>
                </a:outerShdw>
              </a:effectLst>
              <a:latin typeface="Arial Black" pitchFamily="34" charset="0"/>
            </a:endParaRPr>
          </a:p>
        </p:txBody>
      </p:sp>
      <p:sp>
        <p:nvSpPr>
          <p:cNvPr id="7" name="Прямоугольник 6"/>
          <p:cNvSpPr/>
          <p:nvPr/>
        </p:nvSpPr>
        <p:spPr>
          <a:xfrm>
            <a:off x="184197" y="2335487"/>
            <a:ext cx="5499556" cy="4379789"/>
          </a:xfrm>
          <a:prstGeom prst="rect">
            <a:avLst/>
          </a:prstGeom>
        </p:spPr>
        <p:txBody>
          <a:bodyPr wrap="square">
            <a:spAutoFit/>
          </a:bodyPr>
          <a:lstStyle/>
          <a:p>
            <a:pPr algn="r"/>
            <a:r>
              <a:rPr lang="ru-RU" sz="2133" b="1" dirty="0" err="1">
                <a:latin typeface="Arial" pitchFamily="34" charset="0"/>
                <a:cs typeface="Arial" pitchFamily="34" charset="0"/>
              </a:rPr>
              <a:t>визначає</a:t>
            </a:r>
            <a:r>
              <a:rPr lang="ru-RU" sz="2133" b="1" dirty="0">
                <a:latin typeface="Arial" pitchFamily="34" charset="0"/>
                <a:cs typeface="Arial" pitchFamily="34" charset="0"/>
              </a:rPr>
              <a:t> </a:t>
            </a:r>
            <a:r>
              <a:rPr lang="ru-RU" sz="2133" b="1" dirty="0" err="1">
                <a:latin typeface="Arial" pitchFamily="34" charset="0"/>
                <a:cs typeface="Arial" pitchFamily="34" charset="0"/>
              </a:rPr>
              <a:t>орієнтовну</a:t>
            </a:r>
            <a:r>
              <a:rPr lang="ru-RU" sz="2133" b="1" dirty="0">
                <a:latin typeface="Arial" pitchFamily="34" charset="0"/>
                <a:cs typeface="Arial" pitchFamily="34" charset="0"/>
              </a:rPr>
              <a:t> </a:t>
            </a:r>
            <a:r>
              <a:rPr lang="ru-RU" sz="2133" b="1" dirty="0" err="1">
                <a:latin typeface="Arial" pitchFamily="34" charset="0"/>
                <a:cs typeface="Arial" pitchFamily="34" charset="0"/>
              </a:rPr>
              <a:t>послідовність</a:t>
            </a:r>
            <a:r>
              <a:rPr lang="ru-RU" sz="2133" b="1" dirty="0">
                <a:latin typeface="Arial" pitchFamily="34" charset="0"/>
                <a:cs typeface="Arial" pitchFamily="34" charset="0"/>
              </a:rPr>
              <a:t> та </a:t>
            </a:r>
            <a:r>
              <a:rPr lang="ru-RU" sz="2133" b="1" dirty="0" err="1">
                <a:latin typeface="Arial" pitchFamily="34" charset="0"/>
                <a:cs typeface="Arial" pitchFamily="34" charset="0"/>
              </a:rPr>
              <a:t>окреслює</a:t>
            </a:r>
            <a:r>
              <a:rPr lang="ru-RU" sz="2133" b="1" dirty="0">
                <a:latin typeface="Arial" pitchFamily="34" charset="0"/>
                <a:cs typeface="Arial" pitchFamily="34" charset="0"/>
              </a:rPr>
              <a:t> </a:t>
            </a:r>
            <a:r>
              <a:rPr lang="ru-RU" sz="2133" b="1" dirty="0" err="1">
                <a:latin typeface="Arial" pitchFamily="34" charset="0"/>
                <a:cs typeface="Arial" pitchFamily="34" charset="0"/>
              </a:rPr>
              <a:t>очікувані</a:t>
            </a:r>
            <a:r>
              <a:rPr lang="ru-RU" sz="2133" b="1" dirty="0">
                <a:latin typeface="Arial" pitchFamily="34" charset="0"/>
                <a:cs typeface="Arial" pitchFamily="34" charset="0"/>
              </a:rPr>
              <a:t> </a:t>
            </a:r>
            <a:r>
              <a:rPr lang="ru-RU" sz="2133" b="1" dirty="0" err="1">
                <a:latin typeface="Arial" pitchFamily="34" charset="0"/>
                <a:cs typeface="Arial" pitchFamily="34" charset="0"/>
              </a:rPr>
              <a:t>результати</a:t>
            </a:r>
            <a:r>
              <a:rPr lang="ru-RU" sz="2133" b="1" dirty="0">
                <a:latin typeface="Arial" pitchFamily="34" charset="0"/>
                <a:cs typeface="Arial" pitchFamily="34" charset="0"/>
              </a:rPr>
              <a:t> </a:t>
            </a:r>
            <a:r>
              <a:rPr lang="ru-RU" sz="2133" b="1" dirty="0" err="1">
                <a:latin typeface="Arial" pitchFamily="34" charset="0"/>
                <a:cs typeface="Arial" pitchFamily="34" charset="0"/>
              </a:rPr>
              <a:t>навчання</a:t>
            </a:r>
            <a:r>
              <a:rPr lang="ru-RU" sz="2133" b="1" dirty="0">
                <a:latin typeface="Arial" pitchFamily="34" charset="0"/>
                <a:cs typeface="Arial" pitchFamily="34" charset="0"/>
              </a:rPr>
              <a:t> учнів</a:t>
            </a:r>
          </a:p>
          <a:p>
            <a:pPr algn="r"/>
            <a:endParaRPr lang="ru-RU" sz="933" dirty="0">
              <a:latin typeface="Arial" pitchFamily="34" charset="0"/>
              <a:cs typeface="Arial" pitchFamily="34" charset="0"/>
            </a:endParaRPr>
          </a:p>
          <a:p>
            <a:pPr algn="r"/>
            <a:endParaRPr lang="ru-RU" sz="933" dirty="0">
              <a:latin typeface="Arial" pitchFamily="34" charset="0"/>
              <a:cs typeface="Arial" pitchFamily="34" charset="0"/>
            </a:endParaRPr>
          </a:p>
          <a:p>
            <a:pPr algn="r"/>
            <a:r>
              <a:rPr lang="ru-RU" sz="2133" dirty="0" err="1">
                <a:latin typeface="Arial" pitchFamily="34" charset="0"/>
                <a:cs typeface="Arial" pitchFamily="34" charset="0"/>
              </a:rPr>
              <a:t>визначає</a:t>
            </a:r>
            <a:r>
              <a:rPr lang="ru-RU" sz="2133" dirty="0">
                <a:latin typeface="Arial" pitchFamily="34" charset="0"/>
                <a:cs typeface="Arial" pitchFamily="34" charset="0"/>
              </a:rPr>
              <a:t> </a:t>
            </a:r>
            <a:r>
              <a:rPr lang="ru-RU" sz="2133" dirty="0" err="1">
                <a:latin typeface="Arial" pitchFamily="34" charset="0"/>
                <a:cs typeface="Arial" pitchFamily="34" charset="0"/>
              </a:rPr>
              <a:t>зміст</a:t>
            </a:r>
            <a:r>
              <a:rPr lang="ru-RU" sz="2133" dirty="0">
                <a:latin typeface="Arial" pitchFamily="34" charset="0"/>
                <a:cs typeface="Arial" pitchFamily="34" charset="0"/>
              </a:rPr>
              <a:t> предмета чи </a:t>
            </a:r>
            <a:r>
              <a:rPr lang="ru-RU" sz="2133" dirty="0" err="1">
                <a:latin typeface="Arial" pitchFamily="34" charset="0"/>
                <a:cs typeface="Arial" pitchFamily="34" charset="0"/>
              </a:rPr>
              <a:t>інтегрованого</a:t>
            </a:r>
            <a:r>
              <a:rPr lang="ru-RU" sz="2133" dirty="0">
                <a:latin typeface="Arial" pitchFamily="34" charset="0"/>
                <a:cs typeface="Arial" pitchFamily="34" charset="0"/>
              </a:rPr>
              <a:t> курсу, </a:t>
            </a:r>
            <a:r>
              <a:rPr lang="ru-RU" sz="2133" dirty="0" err="1">
                <a:latin typeface="Arial" pitchFamily="34" charset="0"/>
                <a:cs typeface="Arial" pitchFamily="34" charset="0"/>
              </a:rPr>
              <a:t>що</a:t>
            </a:r>
            <a:r>
              <a:rPr lang="ru-RU" sz="2133" dirty="0">
                <a:latin typeface="Arial" pitchFamily="34" charset="0"/>
                <a:cs typeface="Arial" pitchFamily="34" charset="0"/>
              </a:rPr>
              <a:t> </a:t>
            </a:r>
            <a:r>
              <a:rPr lang="ru-RU" sz="2133" dirty="0" err="1">
                <a:latin typeface="Arial" pitchFamily="34" charset="0"/>
                <a:cs typeface="Arial" pitchFamily="34" charset="0"/>
              </a:rPr>
              <a:t>викладається</a:t>
            </a:r>
            <a:r>
              <a:rPr lang="ru-RU" sz="2133" dirty="0">
                <a:latin typeface="Arial" pitchFamily="34" charset="0"/>
                <a:cs typeface="Arial" pitchFamily="34" charset="0"/>
              </a:rPr>
              <a:t>, а </a:t>
            </a:r>
            <a:r>
              <a:rPr lang="ru-RU" sz="2133" dirty="0" err="1">
                <a:latin typeface="Arial" pitchFamily="34" charset="0"/>
                <a:cs typeface="Arial" pitchFamily="34" charset="0"/>
              </a:rPr>
              <a:t>також</a:t>
            </a:r>
            <a:r>
              <a:rPr lang="ru-RU" sz="2133" dirty="0">
                <a:latin typeface="Arial" pitchFamily="34" charset="0"/>
                <a:cs typeface="Arial" pitchFamily="34" charset="0"/>
              </a:rPr>
              <a:t> </a:t>
            </a:r>
            <a:r>
              <a:rPr lang="ru-RU" sz="2133" dirty="0" err="1">
                <a:latin typeface="Arial" pitchFamily="34" charset="0"/>
                <a:cs typeface="Arial" pitchFamily="34" charset="0"/>
              </a:rPr>
              <a:t>різновиди</a:t>
            </a:r>
            <a:r>
              <a:rPr lang="ru-RU" sz="2133" dirty="0">
                <a:latin typeface="Arial" pitchFamily="34" charset="0"/>
                <a:cs typeface="Arial" pitchFamily="34" charset="0"/>
              </a:rPr>
              <a:t> </a:t>
            </a:r>
            <a:r>
              <a:rPr lang="ru-RU" sz="2133" dirty="0" err="1">
                <a:latin typeface="Arial" pitchFamily="34" charset="0"/>
                <a:cs typeface="Arial" pitchFamily="34" charset="0"/>
              </a:rPr>
              <a:t>діяльності</a:t>
            </a:r>
            <a:r>
              <a:rPr lang="ru-RU" sz="2133" dirty="0">
                <a:latin typeface="Arial" pitchFamily="34" charset="0"/>
                <a:cs typeface="Arial" pitchFamily="34" charset="0"/>
              </a:rPr>
              <a:t> учнів</a:t>
            </a:r>
          </a:p>
          <a:p>
            <a:pPr algn="r"/>
            <a:endParaRPr lang="ru-RU" sz="800" dirty="0">
              <a:latin typeface="Arial" pitchFamily="34" charset="0"/>
              <a:cs typeface="Arial" pitchFamily="34" charset="0"/>
            </a:endParaRPr>
          </a:p>
          <a:p>
            <a:pPr algn="r"/>
            <a:endParaRPr lang="ru-RU" sz="800" dirty="0">
              <a:latin typeface="Arial" pitchFamily="34" charset="0"/>
              <a:cs typeface="Arial" pitchFamily="34" charset="0"/>
            </a:endParaRPr>
          </a:p>
          <a:p>
            <a:pPr algn="r"/>
            <a:r>
              <a:rPr lang="ru-RU" sz="2133" b="1" dirty="0">
                <a:latin typeface="Arial" pitchFamily="34" charset="0"/>
                <a:cs typeface="Arial" pitchFamily="34" charset="0"/>
              </a:rPr>
              <a:t>заклад </a:t>
            </a:r>
            <a:r>
              <a:rPr lang="ru-RU" sz="2133" b="1" dirty="0" err="1">
                <a:latin typeface="Arial" pitchFamily="34" charset="0"/>
                <a:cs typeface="Arial" pitchFamily="34" charset="0"/>
              </a:rPr>
              <a:t>освіти</a:t>
            </a:r>
            <a:r>
              <a:rPr lang="ru-RU" sz="2133" b="1" dirty="0">
                <a:latin typeface="Arial" pitchFamily="34" charset="0"/>
                <a:cs typeface="Arial" pitchFamily="34" charset="0"/>
              </a:rPr>
              <a:t> </a:t>
            </a:r>
            <a:r>
              <a:rPr lang="ru-RU" sz="2133" b="1" dirty="0" err="1">
                <a:latin typeface="Arial" pitchFamily="34" charset="0"/>
                <a:cs typeface="Arial" pitchFamily="34" charset="0"/>
              </a:rPr>
              <a:t>самостійно</a:t>
            </a:r>
            <a:r>
              <a:rPr lang="ru-RU" sz="2133" b="1" dirty="0">
                <a:latin typeface="Arial" pitchFamily="34" charset="0"/>
                <a:cs typeface="Arial" pitchFamily="34" charset="0"/>
              </a:rPr>
              <a:t> </a:t>
            </a:r>
            <a:r>
              <a:rPr lang="ru-RU" sz="2133" b="1" dirty="0" err="1">
                <a:latin typeface="Arial" pitchFamily="34" charset="0"/>
                <a:cs typeface="Arial" pitchFamily="34" charset="0"/>
              </a:rPr>
              <a:t>визначає</a:t>
            </a:r>
            <a:r>
              <a:rPr lang="ru-RU" sz="2133" b="1" dirty="0">
                <a:latin typeface="Arial" pitchFamily="34" charset="0"/>
                <a:cs typeface="Arial" pitchFamily="34" charset="0"/>
              </a:rPr>
              <a:t> </a:t>
            </a:r>
            <a:r>
              <a:rPr lang="ru-RU" sz="2133" b="1" dirty="0" err="1">
                <a:latin typeface="Arial" pitchFamily="34" charset="0"/>
                <a:cs typeface="Arial" pitchFamily="34" charset="0"/>
              </a:rPr>
              <a:t>кількість</a:t>
            </a:r>
            <a:r>
              <a:rPr lang="ru-RU" sz="2133" b="1" dirty="0">
                <a:latin typeface="Arial" pitchFamily="34" charset="0"/>
                <a:cs typeface="Arial" pitchFamily="34" charset="0"/>
              </a:rPr>
              <a:t> годин на </a:t>
            </a:r>
            <a:r>
              <a:rPr lang="ru-RU" sz="2133" b="1" dirty="0" err="1">
                <a:latin typeface="Arial" pitchFamily="34" charset="0"/>
                <a:cs typeface="Arial" pitchFamily="34" charset="0"/>
              </a:rPr>
              <a:t>вивчення</a:t>
            </a:r>
            <a:r>
              <a:rPr lang="ru-RU" sz="2133" b="1" dirty="0">
                <a:latin typeface="Arial" pitchFamily="34" charset="0"/>
                <a:cs typeface="Arial" pitchFamily="34" charset="0"/>
              </a:rPr>
              <a:t> </a:t>
            </a:r>
            <a:r>
              <a:rPr lang="ru-RU" sz="2133" b="1" dirty="0" err="1">
                <a:latin typeface="Arial" pitchFamily="34" charset="0"/>
                <a:cs typeface="Arial" pitchFamily="34" charset="0"/>
              </a:rPr>
              <a:t>інтегрованого</a:t>
            </a:r>
            <a:r>
              <a:rPr lang="ru-RU" sz="2133" b="1" dirty="0">
                <a:latin typeface="Arial" pitchFamily="34" charset="0"/>
                <a:cs typeface="Arial" pitchFamily="34" charset="0"/>
              </a:rPr>
              <a:t> курсу в межах 1,5–3 год в 5 </a:t>
            </a:r>
            <a:r>
              <a:rPr lang="ru-RU" sz="2133" b="1" dirty="0" err="1">
                <a:latin typeface="Arial" pitchFamily="34" charset="0"/>
                <a:cs typeface="Arial" pitchFamily="34" charset="0"/>
              </a:rPr>
              <a:t>класі</a:t>
            </a:r>
            <a:r>
              <a:rPr lang="ru-RU" sz="2133" b="1" dirty="0">
                <a:latin typeface="Arial" pitchFamily="34" charset="0"/>
                <a:cs typeface="Arial" pitchFamily="34" charset="0"/>
              </a:rPr>
              <a:t>, 2–5 год у 6 </a:t>
            </a:r>
            <a:r>
              <a:rPr lang="ru-RU" sz="2133" b="1" dirty="0" err="1">
                <a:latin typeface="Arial" pitchFamily="34" charset="0"/>
                <a:cs typeface="Arial" pitchFamily="34" charset="0"/>
              </a:rPr>
              <a:t>класі</a:t>
            </a:r>
            <a:r>
              <a:rPr lang="ru-RU" sz="2133" b="1" dirty="0">
                <a:latin typeface="Arial" pitchFamily="34" charset="0"/>
                <a:cs typeface="Arial" pitchFamily="34" charset="0"/>
              </a:rPr>
              <a:t> </a:t>
            </a:r>
            <a:endParaRPr lang="ru-RU" sz="933" b="1" dirty="0">
              <a:latin typeface="Arial" pitchFamily="34" charset="0"/>
              <a:cs typeface="Arial" pitchFamily="34" charset="0"/>
            </a:endParaRPr>
          </a:p>
          <a:p>
            <a:pPr algn="r"/>
            <a:endParaRPr lang="ru-RU" sz="933" dirty="0">
              <a:latin typeface="Arial" pitchFamily="34" charset="0"/>
              <a:cs typeface="Arial" pitchFamily="34" charset="0"/>
            </a:endParaRPr>
          </a:p>
          <a:p>
            <a:pPr algn="r"/>
            <a:r>
              <a:rPr lang="uk-UA" sz="2133" dirty="0">
                <a:latin typeface="Arial" pitchFamily="34" charset="0"/>
                <a:cs typeface="Arial" pitchFamily="34" charset="0"/>
              </a:rPr>
              <a:t>отримує гриф від держави</a:t>
            </a:r>
          </a:p>
        </p:txBody>
      </p:sp>
      <p:sp>
        <p:nvSpPr>
          <p:cNvPr id="8" name="Прямоугольник 7"/>
          <p:cNvSpPr/>
          <p:nvPr/>
        </p:nvSpPr>
        <p:spPr>
          <a:xfrm>
            <a:off x="6657358" y="2604958"/>
            <a:ext cx="5131165" cy="4031681"/>
          </a:xfrm>
          <a:prstGeom prst="rect">
            <a:avLst/>
          </a:prstGeom>
        </p:spPr>
        <p:txBody>
          <a:bodyPr wrap="square">
            <a:spAutoFit/>
          </a:bodyPr>
          <a:lstStyle/>
          <a:p>
            <a:r>
              <a:rPr lang="ru-RU" sz="2133" b="1" dirty="0" err="1">
                <a:latin typeface="Arial" pitchFamily="34" charset="0"/>
                <a:cs typeface="Arial" pitchFamily="34" charset="0"/>
              </a:rPr>
              <a:t>конкретизує</a:t>
            </a:r>
            <a:r>
              <a:rPr lang="ru-RU" sz="2133" b="1" dirty="0">
                <a:latin typeface="Arial" pitchFamily="34" charset="0"/>
                <a:cs typeface="Arial" pitchFamily="34" charset="0"/>
              </a:rPr>
              <a:t> </a:t>
            </a:r>
            <a:r>
              <a:rPr lang="ru-RU" sz="2133" b="1" dirty="0" err="1">
                <a:latin typeface="Arial" pitchFamily="34" charset="0"/>
                <a:cs typeface="Arial" pitchFamily="34" charset="0"/>
              </a:rPr>
              <a:t>послідовності</a:t>
            </a:r>
            <a:r>
              <a:rPr lang="ru-RU" sz="2133" b="1" dirty="0">
                <a:latin typeface="Arial" pitchFamily="34" charset="0"/>
                <a:cs typeface="Arial" pitchFamily="34" charset="0"/>
              </a:rPr>
              <a:t> та </a:t>
            </a:r>
            <a:r>
              <a:rPr lang="ru-RU" sz="2133" b="1" dirty="0" err="1">
                <a:latin typeface="Arial" pitchFamily="34" charset="0"/>
                <a:cs typeface="Arial" pitchFamily="34" charset="0"/>
              </a:rPr>
              <a:t>результати</a:t>
            </a:r>
            <a:r>
              <a:rPr lang="ru-RU" sz="2133" b="1" dirty="0">
                <a:latin typeface="Arial" pitchFamily="34" charset="0"/>
                <a:cs typeface="Arial" pitchFamily="34" charset="0"/>
              </a:rPr>
              <a:t> </a:t>
            </a:r>
            <a:r>
              <a:rPr lang="ru-RU" sz="2133" b="1" dirty="0" err="1">
                <a:latin typeface="Arial" pitchFamily="34" charset="0"/>
                <a:cs typeface="Arial" pitchFamily="34" charset="0"/>
              </a:rPr>
              <a:t>й</a:t>
            </a:r>
            <a:r>
              <a:rPr lang="ru-RU" sz="2133" b="1" dirty="0">
                <a:latin typeface="Arial" pitchFamily="34" charset="0"/>
                <a:cs typeface="Arial" pitchFamily="34" charset="0"/>
              </a:rPr>
              <a:t> </a:t>
            </a:r>
            <a:r>
              <a:rPr lang="ru-RU" sz="2133" b="1" dirty="0" err="1">
                <a:latin typeface="Arial" pitchFamily="34" charset="0"/>
                <a:cs typeface="Arial" pitchFamily="34" charset="0"/>
              </a:rPr>
              <a:t>чітко</a:t>
            </a:r>
            <a:r>
              <a:rPr lang="ru-RU" sz="2133" b="1" dirty="0">
                <a:latin typeface="Arial" pitchFamily="34" charset="0"/>
                <a:cs typeface="Arial" pitchFamily="34" charset="0"/>
              </a:rPr>
              <a:t> </a:t>
            </a:r>
            <a:r>
              <a:rPr lang="ru-RU" sz="2133" b="1" dirty="0" err="1">
                <a:latin typeface="Arial" pitchFamily="34" charset="0"/>
                <a:cs typeface="Arial" pitchFamily="34" charset="0"/>
              </a:rPr>
              <a:t>їх</a:t>
            </a:r>
            <a:r>
              <a:rPr lang="ru-RU" sz="2133" b="1" dirty="0">
                <a:latin typeface="Arial" pitchFamily="34" charset="0"/>
                <a:cs typeface="Arial" pitchFamily="34" charset="0"/>
              </a:rPr>
              <a:t> </a:t>
            </a:r>
            <a:r>
              <a:rPr lang="ru-RU" sz="2133" b="1" dirty="0" err="1">
                <a:latin typeface="Arial" pitchFamily="34" charset="0"/>
                <a:cs typeface="Arial" pitchFamily="34" charset="0"/>
              </a:rPr>
              <a:t>визначає</a:t>
            </a:r>
            <a:endParaRPr lang="ru-RU" sz="2133" b="1" dirty="0">
              <a:latin typeface="Arial" pitchFamily="34" charset="0"/>
              <a:cs typeface="Arial" pitchFamily="34" charset="0"/>
            </a:endParaRPr>
          </a:p>
          <a:p>
            <a:endParaRPr lang="ru-RU" sz="2133" dirty="0">
              <a:latin typeface="Arial" pitchFamily="34" charset="0"/>
              <a:cs typeface="Arial" pitchFamily="34" charset="0"/>
            </a:endParaRPr>
          </a:p>
          <a:p>
            <a:endParaRPr lang="ru-RU" sz="2133" dirty="0">
              <a:latin typeface="Arial" pitchFamily="34" charset="0"/>
              <a:cs typeface="Arial" pitchFamily="34" charset="0"/>
            </a:endParaRPr>
          </a:p>
          <a:p>
            <a:r>
              <a:rPr lang="ru-RU" sz="2133" dirty="0" err="1">
                <a:latin typeface="Arial" pitchFamily="34" charset="0"/>
                <a:cs typeface="Arial" pitchFamily="34" charset="0"/>
              </a:rPr>
              <a:t>описує</a:t>
            </a:r>
            <a:r>
              <a:rPr lang="ru-RU" sz="2133" dirty="0">
                <a:latin typeface="Arial" pitchFamily="34" charset="0"/>
                <a:cs typeface="Arial" pitchFamily="34" charset="0"/>
              </a:rPr>
              <a:t> </a:t>
            </a:r>
            <a:r>
              <a:rPr lang="ru-RU" sz="2133" dirty="0" err="1">
                <a:latin typeface="Arial" pitchFamily="34" charset="0"/>
                <a:cs typeface="Arial" pitchFamily="34" charset="0"/>
              </a:rPr>
              <a:t>більш</a:t>
            </a:r>
            <a:r>
              <a:rPr lang="ru-RU" sz="2133" dirty="0">
                <a:latin typeface="Arial" pitchFamily="34" charset="0"/>
                <a:cs typeface="Arial" pitchFamily="34" charset="0"/>
              </a:rPr>
              <a:t> конкретно та детально</a:t>
            </a:r>
          </a:p>
          <a:p>
            <a:endParaRPr lang="ru-RU" sz="667" dirty="0">
              <a:latin typeface="Arial" pitchFamily="34" charset="0"/>
              <a:cs typeface="Arial" pitchFamily="34" charset="0"/>
            </a:endParaRPr>
          </a:p>
          <a:p>
            <a:endParaRPr lang="ru-RU" sz="667" dirty="0">
              <a:latin typeface="Arial" pitchFamily="34" charset="0"/>
              <a:cs typeface="Arial" pitchFamily="34" charset="0"/>
            </a:endParaRPr>
          </a:p>
          <a:p>
            <a:endParaRPr lang="ru-RU" sz="667" dirty="0">
              <a:latin typeface="Arial" pitchFamily="34" charset="0"/>
              <a:cs typeface="Arial" pitchFamily="34" charset="0"/>
            </a:endParaRPr>
          </a:p>
          <a:p>
            <a:endParaRPr lang="ru-RU" sz="667" dirty="0">
              <a:latin typeface="Arial" pitchFamily="34" charset="0"/>
              <a:cs typeface="Arial" pitchFamily="34" charset="0"/>
            </a:endParaRPr>
          </a:p>
          <a:p>
            <a:endParaRPr lang="ru-RU" sz="667" dirty="0">
              <a:latin typeface="Arial" pitchFamily="34" charset="0"/>
              <a:cs typeface="Arial" pitchFamily="34" charset="0"/>
            </a:endParaRPr>
          </a:p>
          <a:p>
            <a:endParaRPr lang="ru-RU" sz="667" dirty="0">
              <a:latin typeface="Arial" pitchFamily="34" charset="0"/>
              <a:cs typeface="Arial" pitchFamily="34" charset="0"/>
            </a:endParaRPr>
          </a:p>
          <a:p>
            <a:r>
              <a:rPr lang="ru-RU" sz="2133" b="1" dirty="0" err="1">
                <a:latin typeface="Arial" pitchFamily="34" charset="0"/>
                <a:cs typeface="Arial" pitchFamily="34" charset="0"/>
              </a:rPr>
              <a:t>визначає</a:t>
            </a:r>
            <a:r>
              <a:rPr lang="ru-RU" sz="2133" b="1" dirty="0">
                <a:latin typeface="Arial" pitchFamily="34" charset="0"/>
                <a:cs typeface="Arial" pitchFamily="34" charset="0"/>
              </a:rPr>
              <a:t> </a:t>
            </a:r>
            <a:r>
              <a:rPr lang="ru-RU" sz="2133" b="1" dirty="0" err="1">
                <a:latin typeface="Arial" pitchFamily="34" charset="0"/>
                <a:cs typeface="Arial" pitchFamily="34" charset="0"/>
              </a:rPr>
              <a:t>мінімальне</a:t>
            </a:r>
            <a:r>
              <a:rPr lang="ru-RU" sz="2133" b="1" dirty="0">
                <a:latin typeface="Arial" pitchFamily="34" charset="0"/>
                <a:cs typeface="Arial" pitchFamily="34" charset="0"/>
              </a:rPr>
              <a:t> </a:t>
            </a:r>
            <a:r>
              <a:rPr lang="ru-RU" sz="2133" b="1" dirty="0" err="1">
                <a:latin typeface="Arial" pitchFamily="34" charset="0"/>
                <a:cs typeface="Arial" pitchFamily="34" charset="0"/>
              </a:rPr>
              <a:t>й</a:t>
            </a:r>
            <a:r>
              <a:rPr lang="ru-RU" sz="2133" b="1" dirty="0">
                <a:latin typeface="Arial" pitchFamily="34" charset="0"/>
                <a:cs typeface="Arial" pitchFamily="34" charset="0"/>
              </a:rPr>
              <a:t> </a:t>
            </a:r>
            <a:r>
              <a:rPr lang="ru-RU" sz="2133" b="1" dirty="0" err="1">
                <a:latin typeface="Arial" pitchFamily="34" charset="0"/>
                <a:cs typeface="Arial" pitchFamily="34" charset="0"/>
              </a:rPr>
              <a:t>максимальне</a:t>
            </a:r>
            <a:r>
              <a:rPr lang="ru-RU" sz="2133" b="1" dirty="0">
                <a:latin typeface="Arial" pitchFamily="34" charset="0"/>
                <a:cs typeface="Arial" pitchFamily="34" charset="0"/>
              </a:rPr>
              <a:t> </a:t>
            </a:r>
            <a:r>
              <a:rPr lang="ru-RU" sz="2133" b="1" dirty="0" err="1">
                <a:latin typeface="Arial" pitchFamily="34" charset="0"/>
                <a:cs typeface="Arial" pitchFamily="34" charset="0"/>
              </a:rPr>
              <a:t>навантаження</a:t>
            </a:r>
            <a:r>
              <a:rPr lang="ru-RU" sz="2133" b="1" dirty="0">
                <a:latin typeface="Arial" pitchFamily="34" charset="0"/>
                <a:cs typeface="Arial" pitchFamily="34" charset="0"/>
              </a:rPr>
              <a:t> </a:t>
            </a:r>
            <a:r>
              <a:rPr lang="ru-RU" sz="2133" b="1" dirty="0" err="1">
                <a:latin typeface="Arial" pitchFamily="34" charset="0"/>
                <a:cs typeface="Arial" pitchFamily="34" charset="0"/>
              </a:rPr>
              <a:t>з</a:t>
            </a:r>
            <a:r>
              <a:rPr lang="ru-RU" sz="2133" b="1" dirty="0">
                <a:latin typeface="Arial" pitchFamily="34" charset="0"/>
                <a:cs typeface="Arial" pitchFamily="34" charset="0"/>
              </a:rPr>
              <a:t> </a:t>
            </a:r>
            <a:r>
              <a:rPr lang="ru-RU" sz="2133" b="1" dirty="0" err="1">
                <a:latin typeface="Arial" pitchFamily="34" charset="0"/>
                <a:cs typeface="Arial" pitchFamily="34" charset="0"/>
              </a:rPr>
              <a:t>певного</a:t>
            </a:r>
            <a:r>
              <a:rPr lang="ru-RU" sz="2133" b="1" dirty="0">
                <a:latin typeface="Arial" pitchFamily="34" charset="0"/>
                <a:cs typeface="Arial" pitchFamily="34" charset="0"/>
              </a:rPr>
              <a:t> предмета чи курсу</a:t>
            </a:r>
            <a:endParaRPr lang="uk-UA" sz="2133" b="1" dirty="0">
              <a:latin typeface="Arial" pitchFamily="34" charset="0"/>
              <a:cs typeface="Arial" pitchFamily="34" charset="0"/>
            </a:endParaRPr>
          </a:p>
          <a:p>
            <a:endParaRPr lang="uk-UA" sz="800" dirty="0">
              <a:latin typeface="Arial" pitchFamily="34" charset="0"/>
              <a:cs typeface="Arial" pitchFamily="34" charset="0"/>
            </a:endParaRPr>
          </a:p>
          <a:p>
            <a:endParaRPr lang="uk-UA" sz="800" dirty="0">
              <a:latin typeface="Arial" pitchFamily="34" charset="0"/>
              <a:cs typeface="Arial" pitchFamily="34" charset="0"/>
            </a:endParaRPr>
          </a:p>
          <a:p>
            <a:endParaRPr lang="uk-UA" sz="800" dirty="0">
              <a:latin typeface="Arial" pitchFamily="34" charset="0"/>
              <a:cs typeface="Arial" pitchFamily="34" charset="0"/>
            </a:endParaRPr>
          </a:p>
          <a:p>
            <a:r>
              <a:rPr lang="uk-UA" sz="2133" dirty="0">
                <a:latin typeface="Arial" pitchFamily="34" charset="0"/>
                <a:cs typeface="Arial" pitchFamily="34" charset="0"/>
              </a:rPr>
              <a:t>затверджує педрада закладу освіти</a:t>
            </a:r>
          </a:p>
        </p:txBody>
      </p:sp>
      <p:pic>
        <p:nvPicPr>
          <p:cNvPr id="1030" name="Picture 6" descr="Конкурси. Завдання до конкурсів, олімпіад - Скринька з секретом - Комірка -  Вересневий передзвін (сайт-портфоліо)"/>
          <p:cNvPicPr>
            <a:picLocks noChangeAspect="1" noChangeArrowheads="1"/>
          </p:cNvPicPr>
          <p:nvPr/>
        </p:nvPicPr>
        <p:blipFill>
          <a:blip r:embed="rId2" cstate="print"/>
          <a:srcRect/>
          <a:stretch>
            <a:fillRect/>
          </a:stretch>
        </p:blipFill>
        <p:spPr bwMode="auto">
          <a:xfrm>
            <a:off x="5374467" y="1315683"/>
            <a:ext cx="1373324" cy="1201659"/>
          </a:xfrm>
          <a:prstGeom prst="rect">
            <a:avLst/>
          </a:prstGeom>
          <a:noFill/>
        </p:spPr>
      </p:pic>
      <p:grpSp>
        <p:nvGrpSpPr>
          <p:cNvPr id="14" name="Группа 13"/>
          <p:cNvGrpSpPr/>
          <p:nvPr/>
        </p:nvGrpSpPr>
        <p:grpSpPr>
          <a:xfrm>
            <a:off x="5895723" y="2859418"/>
            <a:ext cx="543816" cy="3720461"/>
            <a:chOff x="4323116" y="2249818"/>
            <a:chExt cx="407862" cy="2790346"/>
          </a:xfrm>
        </p:grpSpPr>
        <p:sp>
          <p:nvSpPr>
            <p:cNvPr id="16" name="Овал 15"/>
            <p:cNvSpPr/>
            <p:nvPr/>
          </p:nvSpPr>
          <p:spPr>
            <a:xfrm>
              <a:off x="4348334" y="2249818"/>
              <a:ext cx="381548" cy="381549"/>
            </a:xfrm>
            <a:prstGeom prst="ellipse">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uk-UA" sz="1867"/>
            </a:p>
          </p:txBody>
        </p:sp>
        <p:sp>
          <p:nvSpPr>
            <p:cNvPr id="17" name="Овал 16"/>
            <p:cNvSpPr/>
            <p:nvPr/>
          </p:nvSpPr>
          <p:spPr>
            <a:xfrm>
              <a:off x="4349430" y="3079795"/>
              <a:ext cx="381548" cy="381549"/>
            </a:xfrm>
            <a:prstGeom prst="ellipse">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uk-UA" sz="1867"/>
            </a:p>
          </p:txBody>
        </p:sp>
        <p:sp>
          <p:nvSpPr>
            <p:cNvPr id="18" name="Овал 17"/>
            <p:cNvSpPr/>
            <p:nvPr/>
          </p:nvSpPr>
          <p:spPr>
            <a:xfrm>
              <a:off x="4323117" y="3967882"/>
              <a:ext cx="381548" cy="381549"/>
            </a:xfrm>
            <a:prstGeom prst="ellipse">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uk-UA" sz="1867"/>
            </a:p>
          </p:txBody>
        </p:sp>
        <p:sp>
          <p:nvSpPr>
            <p:cNvPr id="19" name="Овал 18"/>
            <p:cNvSpPr/>
            <p:nvPr/>
          </p:nvSpPr>
          <p:spPr>
            <a:xfrm>
              <a:off x="4323116" y="4658615"/>
              <a:ext cx="381548" cy="381549"/>
            </a:xfrm>
            <a:prstGeom prst="ellipse">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uk-UA" sz="1867"/>
            </a:p>
          </p:txBody>
        </p:sp>
      </p:grpSp>
    </p:spTree>
    <p:extLst>
      <p:ext uri="{BB962C8B-B14F-4D97-AF65-F5344CB8AC3E}">
        <p14:creationId xmlns:p14="http://schemas.microsoft.com/office/powerpoint/2010/main" val="382710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3178629" y="33447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91887" y="1866405"/>
            <a:ext cx="2786743" cy="1384995"/>
          </a:xfrm>
          <a:prstGeom prst="rect">
            <a:avLst/>
          </a:prstGeom>
          <a:noFill/>
        </p:spPr>
        <p:txBody>
          <a:bodyPr wrap="square" rtlCol="0">
            <a:spAutoFit/>
          </a:bodyPr>
          <a:lstStyle/>
          <a:p>
            <a:r>
              <a:rPr lang="uk-UA" sz="2800" dirty="0">
                <a:latin typeface="Arial Black" panose="020B0A04020102020204" pitchFamily="34" charset="0"/>
              </a:rPr>
              <a:t>Навчальна програма вчителя</a:t>
            </a:r>
          </a:p>
        </p:txBody>
      </p:sp>
      <p:sp>
        <p:nvSpPr>
          <p:cNvPr id="15" name="TextBox 14"/>
          <p:cNvSpPr txBox="1"/>
          <p:nvPr/>
        </p:nvSpPr>
        <p:spPr>
          <a:xfrm>
            <a:off x="180387" y="5719625"/>
            <a:ext cx="9947287" cy="379656"/>
          </a:xfrm>
          <a:prstGeom prst="rect">
            <a:avLst/>
          </a:prstGeom>
          <a:noFill/>
        </p:spPr>
        <p:txBody>
          <a:bodyPr wrap="square" rtlCol="0">
            <a:spAutoFit/>
          </a:bodyPr>
          <a:lstStyle/>
          <a:p>
            <a:r>
              <a:rPr lang="uk-UA" sz="1867" i="1" dirty="0">
                <a:latin typeface="Arial Black" panose="020B0A04020102020204" pitchFamily="34" charset="0"/>
              </a:rPr>
              <a:t>конкретизована модельна навчальна програма</a:t>
            </a:r>
          </a:p>
        </p:txBody>
      </p:sp>
      <p:sp>
        <p:nvSpPr>
          <p:cNvPr id="16" name="TextBox 15"/>
          <p:cNvSpPr txBox="1"/>
          <p:nvPr/>
        </p:nvSpPr>
        <p:spPr>
          <a:xfrm>
            <a:off x="514489" y="4254680"/>
            <a:ext cx="465192" cy="379656"/>
          </a:xfrm>
          <a:prstGeom prst="rect">
            <a:avLst/>
          </a:prstGeom>
          <a:noFill/>
        </p:spPr>
        <p:txBody>
          <a:bodyPr wrap="none" rtlCol="0">
            <a:spAutoFit/>
          </a:bodyPr>
          <a:lstStyle/>
          <a:p>
            <a:r>
              <a:rPr lang="uk-UA" sz="1867" b="1" dirty="0"/>
              <a:t>це</a:t>
            </a:r>
          </a:p>
        </p:txBody>
      </p:sp>
      <p:sp>
        <p:nvSpPr>
          <p:cNvPr id="17" name="Выгнутая влево стрелка 16"/>
          <p:cNvSpPr/>
          <p:nvPr/>
        </p:nvSpPr>
        <p:spPr>
          <a:xfrm rot="679631">
            <a:off x="285312" y="3288531"/>
            <a:ext cx="969072" cy="2517471"/>
          </a:xfrm>
          <a:prstGeom prst="curvedRightArrow">
            <a:avLst>
              <a:gd name="adj1" fmla="val 25000"/>
              <a:gd name="adj2" fmla="val 40556"/>
              <a:gd name="adj3" fmla="val 25000"/>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800">
              <a:solidFill>
                <a:prstClr val="black"/>
              </a:solidFill>
            </a:endParaRPr>
          </a:p>
        </p:txBody>
      </p:sp>
    </p:spTree>
    <p:extLst>
      <p:ext uri="{BB962C8B-B14F-4D97-AF65-F5344CB8AC3E}">
        <p14:creationId xmlns:p14="http://schemas.microsoft.com/office/powerpoint/2010/main" val="836341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p:nvPr/>
        </p:nvSpPr>
        <p:spPr>
          <a:xfrm>
            <a:off x="808265" y="391886"/>
            <a:ext cx="8794267" cy="523180"/>
          </a:xfrm>
          <a:prstGeom prst="rect">
            <a:avLst/>
          </a:prstGeom>
          <a:noFill/>
          <a:ln>
            <a:noFill/>
          </a:ln>
        </p:spPr>
        <p:txBody>
          <a:bodyPr spcFirstLastPara="1" wrap="square" lIns="91425" tIns="45700" rIns="91425" bIns="45700" anchor="t" anchorCtr="0">
            <a:spAutoFit/>
          </a:bodyPr>
          <a:lstStyle/>
          <a:p>
            <a:r>
              <a:rPr lang="uk-UA" sz="2800" b="1">
                <a:solidFill>
                  <a:srgbClr val="2F5496"/>
                </a:solidFill>
                <a:latin typeface="Times New Roman"/>
                <a:ea typeface="Times New Roman"/>
                <a:cs typeface="Times New Roman"/>
                <a:sym typeface="Times New Roman"/>
              </a:rPr>
              <a:t>Згадаємо структуру модельних навчальних програм.</a:t>
            </a:r>
            <a:endParaRPr sz="2800" b="1">
              <a:solidFill>
                <a:srgbClr val="2F5496"/>
              </a:solidFill>
              <a:latin typeface="Times New Roman"/>
              <a:ea typeface="Times New Roman"/>
              <a:cs typeface="Times New Roman"/>
              <a:sym typeface="Times New Roman"/>
            </a:endParaRPr>
          </a:p>
        </p:txBody>
      </p:sp>
      <p:sp>
        <p:nvSpPr>
          <p:cNvPr id="133" name="Google Shape;133;p8"/>
          <p:cNvSpPr/>
          <p:nvPr/>
        </p:nvSpPr>
        <p:spPr>
          <a:xfrm>
            <a:off x="907079" y="1372382"/>
            <a:ext cx="5323115" cy="74295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19571" y="170098"/>
                </a:lnTo>
                <a:lnTo>
                  <a:pt x="-5124" y="208954"/>
                </a:lnTo>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uk-UA" sz="3200" b="1">
                <a:solidFill>
                  <a:schemeClr val="lt1"/>
                </a:solidFill>
                <a:latin typeface="Times New Roman"/>
                <a:ea typeface="Times New Roman"/>
                <a:cs typeface="Times New Roman"/>
                <a:sym typeface="Times New Roman"/>
              </a:rPr>
              <a:t>СТРУКТУРА</a:t>
            </a:r>
            <a:endParaRPr sz="3200" b="1">
              <a:solidFill>
                <a:schemeClr val="lt1"/>
              </a:solidFill>
              <a:latin typeface="Times New Roman"/>
              <a:ea typeface="Times New Roman"/>
              <a:cs typeface="Times New Roman"/>
              <a:sym typeface="Times New Roman"/>
            </a:endParaRPr>
          </a:p>
        </p:txBody>
      </p:sp>
      <p:pic>
        <p:nvPicPr>
          <p:cNvPr id="134" name="Google Shape;134;p8"/>
          <p:cNvPicPr preferRelativeResize="0"/>
          <p:nvPr/>
        </p:nvPicPr>
        <p:blipFill rotWithShape="1">
          <a:blip r:embed="rId3">
            <a:alphaModFix/>
          </a:blip>
          <a:srcRect t="9208"/>
          <a:stretch/>
        </p:blipFill>
        <p:spPr>
          <a:xfrm>
            <a:off x="72118" y="3124842"/>
            <a:ext cx="6158076" cy="3037115"/>
          </a:xfrm>
          <a:prstGeom prst="rect">
            <a:avLst/>
          </a:prstGeom>
          <a:noFill/>
          <a:ln>
            <a:noFill/>
          </a:ln>
        </p:spPr>
      </p:pic>
      <p:sp>
        <p:nvSpPr>
          <p:cNvPr id="135" name="Google Shape;135;p8"/>
          <p:cNvSpPr txBox="1"/>
          <p:nvPr/>
        </p:nvSpPr>
        <p:spPr>
          <a:xfrm>
            <a:off x="6230194" y="1695618"/>
            <a:ext cx="5173511" cy="4770496"/>
          </a:xfrm>
          <a:prstGeom prst="rect">
            <a:avLst/>
          </a:prstGeom>
          <a:noFill/>
          <a:ln>
            <a:noFill/>
          </a:ln>
        </p:spPr>
        <p:txBody>
          <a:bodyPr spcFirstLastPara="1" wrap="square" lIns="91425" tIns="45700" rIns="91425" bIns="45700" anchor="t" anchorCtr="0">
            <a:spAutoFit/>
          </a:bodyPr>
          <a:lstStyle/>
          <a:p>
            <a:pPr algn="just"/>
            <a:r>
              <a:rPr lang="uk-UA" sz="1600" dirty="0">
                <a:solidFill>
                  <a:schemeClr val="dk1"/>
                </a:solidFill>
                <a:latin typeface="Times New Roman"/>
                <a:ea typeface="Times New Roman"/>
                <a:cs typeface="Times New Roman"/>
                <a:sym typeface="Times New Roman"/>
              </a:rPr>
              <a:t>Відповідно листа МОН від 24.03.2021 року № 4.5/637-21 модельна навчальна програма має містити наступні обов’язкові структурні компоненти.</a:t>
            </a:r>
            <a:endParaRPr sz="1800" dirty="0"/>
          </a:p>
          <a:p>
            <a:pPr algn="just"/>
            <a:r>
              <a:rPr lang="uk-UA" sz="1600" b="1" dirty="0">
                <a:solidFill>
                  <a:schemeClr val="dk1"/>
                </a:solidFill>
                <a:latin typeface="Times New Roman"/>
                <a:ea typeface="Times New Roman"/>
                <a:cs typeface="Times New Roman"/>
                <a:sym typeface="Times New Roman"/>
              </a:rPr>
              <a:t>Вступна частина </a:t>
            </a:r>
            <a:r>
              <a:rPr lang="uk-UA" sz="1600" dirty="0">
                <a:solidFill>
                  <a:schemeClr val="dk1"/>
                </a:solidFill>
                <a:latin typeface="Times New Roman"/>
                <a:ea typeface="Times New Roman"/>
                <a:cs typeface="Times New Roman"/>
                <a:sym typeface="Times New Roman"/>
              </a:rPr>
              <a:t>– пояснювальна записка, в якій визначено основні положення щодо ролі та значення предмета або інтегрованого курсу: його мету, завдання, принципи, пріоритети викладання, структуру, шляхи реалізації програми та особливості організації освітнього процесу.</a:t>
            </a:r>
            <a:endParaRPr sz="1800" dirty="0"/>
          </a:p>
          <a:p>
            <a:pPr algn="just"/>
            <a:r>
              <a:rPr lang="uk-UA" sz="1600" b="1" dirty="0">
                <a:solidFill>
                  <a:schemeClr val="dk1"/>
                </a:solidFill>
                <a:latin typeface="Times New Roman"/>
                <a:ea typeface="Times New Roman"/>
                <a:cs typeface="Times New Roman"/>
                <a:sym typeface="Times New Roman"/>
              </a:rPr>
              <a:t>Основна частина, </a:t>
            </a:r>
            <a:r>
              <a:rPr lang="uk-UA" sz="1600" dirty="0">
                <a:solidFill>
                  <a:schemeClr val="dk1"/>
                </a:solidFill>
                <a:latin typeface="Times New Roman"/>
                <a:ea typeface="Times New Roman"/>
                <a:cs typeface="Times New Roman"/>
                <a:sym typeface="Times New Roman"/>
              </a:rPr>
              <a:t>у якій викладено орієнтовну послідовність досягнення очікуваних результатів навчання учнів та учениць за роками навчання, пропонований зміст предмета або інтегрованого курсу та види навчальної діяльності.</a:t>
            </a:r>
            <a:endParaRPr sz="1800" dirty="0"/>
          </a:p>
          <a:p>
            <a:pPr algn="just"/>
            <a:r>
              <a:rPr lang="uk-UA" sz="1600" i="1" u="sng" dirty="0">
                <a:solidFill>
                  <a:schemeClr val="dk1"/>
                </a:solidFill>
                <a:latin typeface="Times New Roman"/>
                <a:ea typeface="Times New Roman"/>
                <a:cs typeface="Times New Roman"/>
                <a:sym typeface="Times New Roman"/>
              </a:rPr>
              <a:t>Прикінцеву частину </a:t>
            </a:r>
            <a:r>
              <a:rPr lang="uk-UA" sz="1600" dirty="0">
                <a:solidFill>
                  <a:schemeClr val="dk1"/>
                </a:solidFill>
                <a:latin typeface="Times New Roman"/>
                <a:ea typeface="Times New Roman"/>
                <a:cs typeface="Times New Roman"/>
                <a:sym typeface="Times New Roman"/>
              </a:rPr>
              <a:t>додають за потреби. У ній можуть бути запропоновані форми оцінювання результатів навчання, використання засобів навчання, додаткові компоненти тощо.</a:t>
            </a:r>
            <a:endParaRPr sz="1800" dirty="0"/>
          </a:p>
          <a:p>
            <a:pPr algn="just"/>
            <a:endParaRPr sz="16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0"/>
          <p:cNvPicPr preferRelativeResize="0"/>
          <p:nvPr/>
        </p:nvPicPr>
        <p:blipFill rotWithShape="1">
          <a:blip r:embed="rId3">
            <a:alphaModFix/>
          </a:blip>
          <a:srcRect/>
          <a:stretch/>
        </p:blipFill>
        <p:spPr>
          <a:xfrm>
            <a:off x="595460" y="3177993"/>
            <a:ext cx="2027809" cy="3046879"/>
          </a:xfrm>
          <a:prstGeom prst="rect">
            <a:avLst/>
          </a:prstGeom>
          <a:noFill/>
          <a:ln>
            <a:noFill/>
          </a:ln>
        </p:spPr>
      </p:pic>
      <p:pic>
        <p:nvPicPr>
          <p:cNvPr id="146" name="Google Shape;146;p10"/>
          <p:cNvPicPr preferRelativeResize="0"/>
          <p:nvPr/>
        </p:nvPicPr>
        <p:blipFill rotWithShape="1">
          <a:blip r:embed="rId4">
            <a:alphaModFix/>
          </a:blip>
          <a:srcRect/>
          <a:stretch/>
        </p:blipFill>
        <p:spPr>
          <a:xfrm>
            <a:off x="7249403" y="3207229"/>
            <a:ext cx="2210983" cy="3290763"/>
          </a:xfrm>
          <a:prstGeom prst="rect">
            <a:avLst/>
          </a:prstGeom>
          <a:noFill/>
          <a:ln>
            <a:noFill/>
          </a:ln>
        </p:spPr>
      </p:pic>
      <p:sp>
        <p:nvSpPr>
          <p:cNvPr id="147" name="Google Shape;147;p10"/>
          <p:cNvSpPr/>
          <p:nvPr/>
        </p:nvSpPr>
        <p:spPr>
          <a:xfrm>
            <a:off x="2186059" y="6408757"/>
            <a:ext cx="1736373" cy="338514"/>
          </a:xfrm>
          <a:prstGeom prst="rect">
            <a:avLst/>
          </a:prstGeom>
          <a:noFill/>
          <a:ln>
            <a:noFill/>
          </a:ln>
        </p:spPr>
        <p:txBody>
          <a:bodyPr spcFirstLastPara="1" wrap="square" lIns="91425" tIns="45700" rIns="91425" bIns="45700" anchor="t" anchorCtr="0">
            <a:spAutoFit/>
          </a:bodyPr>
          <a:lstStyle/>
          <a:p>
            <a:r>
              <a:rPr lang="uk-UA" sz="1600" i="1">
                <a:solidFill>
                  <a:schemeClr val="dk1"/>
                </a:solidFill>
                <a:latin typeface="Times New Roman"/>
                <a:ea typeface="Times New Roman"/>
                <a:cs typeface="Times New Roman"/>
                <a:sym typeface="Times New Roman"/>
              </a:rPr>
              <a:t>http://surl.li/bkmfg</a:t>
            </a:r>
            <a:endParaRPr sz="1800"/>
          </a:p>
        </p:txBody>
      </p:sp>
      <p:sp>
        <p:nvSpPr>
          <p:cNvPr id="148" name="Google Shape;148;p10"/>
          <p:cNvSpPr/>
          <p:nvPr/>
        </p:nvSpPr>
        <p:spPr>
          <a:xfrm>
            <a:off x="7941737" y="6403340"/>
            <a:ext cx="1601721" cy="338514"/>
          </a:xfrm>
          <a:prstGeom prst="rect">
            <a:avLst/>
          </a:prstGeom>
          <a:noFill/>
          <a:ln>
            <a:noFill/>
          </a:ln>
        </p:spPr>
        <p:txBody>
          <a:bodyPr spcFirstLastPara="1" wrap="square" lIns="91425" tIns="45700" rIns="91425" bIns="45700" anchor="t" anchorCtr="0">
            <a:spAutoFit/>
          </a:bodyPr>
          <a:lstStyle/>
          <a:p>
            <a:r>
              <a:rPr lang="uk-UA" sz="1600" i="1">
                <a:solidFill>
                  <a:schemeClr val="dk1"/>
                </a:solidFill>
                <a:latin typeface="Times New Roman"/>
                <a:ea typeface="Times New Roman"/>
                <a:cs typeface="Times New Roman"/>
                <a:sym typeface="Times New Roman"/>
              </a:rPr>
              <a:t>http://surl.li/ctjdi</a:t>
            </a:r>
            <a:endParaRPr sz="1800"/>
          </a:p>
        </p:txBody>
      </p:sp>
      <p:sp>
        <p:nvSpPr>
          <p:cNvPr id="149" name="Google Shape;149;p10"/>
          <p:cNvSpPr/>
          <p:nvPr/>
        </p:nvSpPr>
        <p:spPr>
          <a:xfrm>
            <a:off x="238791" y="155122"/>
            <a:ext cx="11795367" cy="2585283"/>
          </a:xfrm>
          <a:prstGeom prst="rect">
            <a:avLst/>
          </a:prstGeom>
          <a:noFill/>
          <a:ln>
            <a:noFill/>
          </a:ln>
        </p:spPr>
        <p:txBody>
          <a:bodyPr spcFirstLastPara="1" wrap="square" lIns="91425" tIns="45700" rIns="91425" bIns="45700" anchor="t" anchorCtr="0">
            <a:spAutoFit/>
          </a:bodyPr>
          <a:lstStyle/>
          <a:p>
            <a:pPr algn="just"/>
            <a:r>
              <a:rPr lang="uk-UA" sz="1800" dirty="0">
                <a:solidFill>
                  <a:schemeClr val="dk1"/>
                </a:solidFill>
                <a:latin typeface="Times New Roman"/>
                <a:ea typeface="Times New Roman"/>
                <a:cs typeface="Times New Roman"/>
                <a:sym typeface="Times New Roman"/>
              </a:rPr>
              <a:t>Реалізацію модельних навчальних програм забезпечують </a:t>
            </a:r>
            <a:r>
              <a:rPr lang="uk-UA" sz="1800" b="1" dirty="0">
                <a:solidFill>
                  <a:schemeClr val="dk1"/>
                </a:solidFill>
                <a:latin typeface="Times New Roman"/>
                <a:ea typeface="Times New Roman"/>
                <a:cs typeface="Times New Roman"/>
                <a:sym typeface="Times New Roman"/>
              </a:rPr>
              <a:t>підручники</a:t>
            </a:r>
            <a:r>
              <a:rPr lang="uk-UA" sz="1800" dirty="0">
                <a:solidFill>
                  <a:schemeClr val="dk1"/>
                </a:solidFill>
                <a:latin typeface="Times New Roman"/>
                <a:ea typeface="Times New Roman"/>
                <a:cs typeface="Times New Roman"/>
                <a:sym typeface="Times New Roman"/>
              </a:rPr>
              <a:t> з грифом «Рекомендовано Міністерством освіти і науки України» (наказ МОН від 08.02.2022 р. № 140 «Про надання </a:t>
            </a:r>
            <a:r>
              <a:rPr lang="uk-UA" sz="1800" dirty="0" err="1">
                <a:solidFill>
                  <a:schemeClr val="dk1"/>
                </a:solidFill>
                <a:latin typeface="Times New Roman"/>
                <a:ea typeface="Times New Roman"/>
                <a:cs typeface="Times New Roman"/>
                <a:sym typeface="Times New Roman"/>
              </a:rPr>
              <a:t>грифа</a:t>
            </a:r>
            <a:r>
              <a:rPr lang="uk-UA" sz="1800" dirty="0">
                <a:solidFill>
                  <a:schemeClr val="dk1"/>
                </a:solidFill>
                <a:latin typeface="Times New Roman"/>
                <a:ea typeface="Times New Roman"/>
                <a:cs typeface="Times New Roman"/>
                <a:sym typeface="Times New Roman"/>
              </a:rPr>
              <a:t> «Рекомендовано Міністерством освіти і науки України» підручникам для 5 класу закладів загальної середньої освіти» зі змінами). </a:t>
            </a:r>
            <a:endParaRPr sz="1800" dirty="0"/>
          </a:p>
          <a:p>
            <a:pPr algn="just"/>
            <a:r>
              <a:rPr lang="uk-UA" sz="1800" dirty="0">
                <a:solidFill>
                  <a:schemeClr val="dk1"/>
                </a:solidFill>
                <a:latin typeface="Times New Roman"/>
                <a:ea typeface="Times New Roman"/>
                <a:cs typeface="Times New Roman"/>
                <a:sym typeface="Times New Roman"/>
              </a:rPr>
              <a:t>Учитель може використовувати </a:t>
            </a:r>
            <a:r>
              <a:rPr lang="uk-UA" sz="1800" u="sng" dirty="0">
                <a:solidFill>
                  <a:schemeClr val="dk1"/>
                </a:solidFill>
                <a:latin typeface="Times New Roman"/>
                <a:ea typeface="Times New Roman"/>
                <a:cs typeface="Times New Roman"/>
                <a:sym typeface="Times New Roman"/>
              </a:rPr>
              <a:t>одразу кілька підручників з тих, що мають відповідний гриф МОН</a:t>
            </a:r>
            <a:r>
              <a:rPr lang="uk-UA" sz="1800" dirty="0">
                <a:solidFill>
                  <a:schemeClr val="dk1"/>
                </a:solidFill>
                <a:latin typeface="Times New Roman"/>
                <a:ea typeface="Times New Roman"/>
                <a:cs typeface="Times New Roman"/>
                <a:sym typeface="Times New Roman"/>
              </a:rPr>
              <a:t>. Учитель може також створювати додаткові навчальні матеріали, які відповідатимуть потребам освітньої програми закладу освіти. </a:t>
            </a:r>
            <a:endParaRPr sz="1800" dirty="0"/>
          </a:p>
          <a:p>
            <a:pPr algn="just"/>
            <a:r>
              <a:rPr lang="uk-UA" sz="1800" dirty="0">
                <a:solidFill>
                  <a:schemeClr val="dk1"/>
                </a:solidFill>
                <a:latin typeface="Times New Roman"/>
                <a:ea typeface="Times New Roman"/>
                <a:cs typeface="Times New Roman"/>
                <a:sym typeface="Times New Roman"/>
              </a:rPr>
              <a:t>У навчальній програмі потрібно</a:t>
            </a:r>
            <a:r>
              <a:rPr lang="uk-UA" sz="1800" dirty="0">
                <a:solidFill>
                  <a:srgbClr val="050505"/>
                </a:solidFill>
                <a:latin typeface="Times New Roman"/>
                <a:ea typeface="Times New Roman"/>
                <a:cs typeface="Times New Roman"/>
                <a:sym typeface="Times New Roman"/>
              </a:rPr>
              <a:t> конкретизувати порядок вивчення тем відповідно до обраного </a:t>
            </a:r>
            <a:r>
              <a:rPr lang="uk-UA" sz="1800" b="1" dirty="0">
                <a:solidFill>
                  <a:srgbClr val="050505"/>
                </a:solidFill>
                <a:latin typeface="Times New Roman"/>
                <a:ea typeface="Times New Roman"/>
                <a:cs typeface="Times New Roman"/>
                <a:sym typeface="Times New Roman"/>
              </a:rPr>
              <a:t>підручника</a:t>
            </a:r>
            <a:r>
              <a:rPr lang="uk-UA" sz="1800" dirty="0">
                <a:solidFill>
                  <a:srgbClr val="050505"/>
                </a:solidFill>
                <a:latin typeface="Times New Roman"/>
                <a:ea typeface="Times New Roman"/>
                <a:cs typeface="Times New Roman"/>
                <a:sym typeface="Times New Roman"/>
              </a:rPr>
              <a:t>. Наприклад, заклади освіти, які обрали модельну навчальну програму </a:t>
            </a:r>
            <a:r>
              <a:rPr lang="uk-UA" sz="1800" b="1" dirty="0">
                <a:solidFill>
                  <a:schemeClr val="dk1"/>
                </a:solidFill>
                <a:latin typeface="Times New Roman"/>
                <a:ea typeface="Times New Roman"/>
                <a:cs typeface="Times New Roman"/>
                <a:sym typeface="Times New Roman"/>
              </a:rPr>
              <a:t>«Пізнаємо природу. 5-6 класи (інтегрований курс)» для закладів загальної середньої освіти (</a:t>
            </a:r>
            <a:r>
              <a:rPr lang="uk-UA" sz="1800" b="1" dirty="0" err="1">
                <a:solidFill>
                  <a:schemeClr val="dk1"/>
                </a:solidFill>
                <a:latin typeface="Times New Roman"/>
                <a:ea typeface="Times New Roman"/>
                <a:cs typeface="Times New Roman"/>
                <a:sym typeface="Times New Roman"/>
              </a:rPr>
              <a:t>авт</a:t>
            </a:r>
            <a:r>
              <a:rPr lang="uk-UA" sz="1800" b="1" dirty="0">
                <a:solidFill>
                  <a:schemeClr val="dk1"/>
                </a:solidFill>
                <a:latin typeface="Times New Roman"/>
                <a:ea typeface="Times New Roman"/>
                <a:cs typeface="Times New Roman"/>
                <a:sym typeface="Times New Roman"/>
              </a:rPr>
              <a:t>. </a:t>
            </a:r>
            <a:r>
              <a:rPr lang="uk-UA" sz="1800" b="1" dirty="0" err="1">
                <a:solidFill>
                  <a:schemeClr val="dk1"/>
                </a:solidFill>
                <a:latin typeface="Times New Roman"/>
                <a:ea typeface="Times New Roman"/>
                <a:cs typeface="Times New Roman"/>
                <a:sym typeface="Times New Roman"/>
              </a:rPr>
              <a:t>Коршевнюк</a:t>
            </a:r>
            <a:r>
              <a:rPr lang="uk-UA" sz="1800" b="1" dirty="0">
                <a:solidFill>
                  <a:schemeClr val="dk1"/>
                </a:solidFill>
                <a:latin typeface="Times New Roman"/>
                <a:ea typeface="Times New Roman"/>
                <a:cs typeface="Times New Roman"/>
                <a:sym typeface="Times New Roman"/>
              </a:rPr>
              <a:t> Т. В.)  </a:t>
            </a:r>
            <a:r>
              <a:rPr lang="uk-UA" sz="1800" dirty="0">
                <a:solidFill>
                  <a:schemeClr val="dk1"/>
                </a:solidFill>
                <a:latin typeface="Times New Roman"/>
                <a:ea typeface="Times New Roman"/>
                <a:cs typeface="Times New Roman"/>
                <a:sym typeface="Times New Roman"/>
              </a:rPr>
              <a:t>замовили для 5 класу підручники різних авторів. Зміст підручників відрізняється і це потрібно враховувати при створенні навчальної програми.</a:t>
            </a:r>
            <a:endParaRPr sz="1800" dirty="0"/>
          </a:p>
        </p:txBody>
      </p:sp>
      <p:pic>
        <p:nvPicPr>
          <p:cNvPr id="150" name="Google Shape;150;p10"/>
          <p:cNvPicPr preferRelativeResize="0"/>
          <p:nvPr/>
        </p:nvPicPr>
        <p:blipFill rotWithShape="1">
          <a:blip r:embed="rId5">
            <a:alphaModFix/>
          </a:blip>
          <a:srcRect/>
          <a:stretch/>
        </p:blipFill>
        <p:spPr>
          <a:xfrm>
            <a:off x="2778392" y="3177992"/>
            <a:ext cx="2288077" cy="3245877"/>
          </a:xfrm>
          <a:prstGeom prst="rect">
            <a:avLst/>
          </a:prstGeom>
          <a:noFill/>
          <a:ln>
            <a:noFill/>
          </a:ln>
        </p:spPr>
      </p:pic>
      <p:pic>
        <p:nvPicPr>
          <p:cNvPr id="151" name="Google Shape;151;p10"/>
          <p:cNvPicPr preferRelativeResize="0"/>
          <p:nvPr/>
        </p:nvPicPr>
        <p:blipFill rotWithShape="1">
          <a:blip r:embed="rId6">
            <a:alphaModFix/>
          </a:blip>
          <a:srcRect/>
          <a:stretch/>
        </p:blipFill>
        <p:spPr>
          <a:xfrm>
            <a:off x="9498933" y="3177993"/>
            <a:ext cx="2413143" cy="3225347"/>
          </a:xfrm>
          <a:prstGeom prst="rect">
            <a:avLst/>
          </a:prstGeom>
          <a:noFill/>
          <a:ln>
            <a:noFill/>
          </a:ln>
        </p:spPr>
      </p:pic>
      <p:sp>
        <p:nvSpPr>
          <p:cNvPr id="152" name="Google Shape;152;p10"/>
          <p:cNvSpPr/>
          <p:nvPr/>
        </p:nvSpPr>
        <p:spPr>
          <a:xfrm>
            <a:off x="868359" y="2939721"/>
            <a:ext cx="3358612" cy="261570"/>
          </a:xfrm>
          <a:prstGeom prst="rect">
            <a:avLst/>
          </a:prstGeom>
          <a:noFill/>
          <a:ln>
            <a:noFill/>
          </a:ln>
        </p:spPr>
        <p:txBody>
          <a:bodyPr spcFirstLastPara="1" wrap="square" lIns="91425" tIns="45700" rIns="91425" bIns="45700" anchor="t" anchorCtr="0">
            <a:spAutoFit/>
          </a:bodyPr>
          <a:lstStyle/>
          <a:p>
            <a:r>
              <a:rPr lang="uk-UA" sz="1100" i="1">
                <a:solidFill>
                  <a:schemeClr val="dk1"/>
                </a:solidFill>
                <a:latin typeface="Times New Roman"/>
                <a:ea typeface="Times New Roman"/>
                <a:cs typeface="Times New Roman"/>
                <a:sym typeface="Times New Roman"/>
              </a:rPr>
              <a:t>Підручник авторів Коршевнюк Т. В., Ярошенко О. Г.</a:t>
            </a:r>
            <a:endParaRPr sz="1100" i="1">
              <a:solidFill>
                <a:schemeClr val="dk1"/>
              </a:solidFill>
              <a:latin typeface="Times New Roman"/>
              <a:ea typeface="Times New Roman"/>
              <a:cs typeface="Times New Roman"/>
              <a:sym typeface="Times New Roman"/>
            </a:endParaRPr>
          </a:p>
        </p:txBody>
      </p:sp>
      <p:sp>
        <p:nvSpPr>
          <p:cNvPr id="153" name="Google Shape;153;p10"/>
          <p:cNvSpPr/>
          <p:nvPr/>
        </p:nvSpPr>
        <p:spPr>
          <a:xfrm>
            <a:off x="7635612" y="2877785"/>
            <a:ext cx="4006225" cy="261570"/>
          </a:xfrm>
          <a:prstGeom prst="rect">
            <a:avLst/>
          </a:prstGeom>
          <a:noFill/>
          <a:ln>
            <a:noFill/>
          </a:ln>
        </p:spPr>
        <p:txBody>
          <a:bodyPr spcFirstLastPara="1" wrap="square" lIns="91425" tIns="45700" rIns="91425" bIns="45700" anchor="t" anchorCtr="0">
            <a:spAutoFit/>
          </a:bodyPr>
          <a:lstStyle/>
          <a:p>
            <a:r>
              <a:rPr lang="uk-UA" sz="1100" i="1">
                <a:solidFill>
                  <a:schemeClr val="dk1"/>
                </a:solidFill>
                <a:latin typeface="Times New Roman"/>
                <a:ea typeface="Times New Roman"/>
                <a:cs typeface="Times New Roman"/>
                <a:sym typeface="Times New Roman"/>
              </a:rPr>
              <a:t>Підручник авторів Янкавець О. О., Дубчак О. Д., Ільченко Г. В. </a:t>
            </a:r>
            <a:endParaRPr sz="1100" i="1">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
          <p:cNvSpPr/>
          <p:nvPr/>
        </p:nvSpPr>
        <p:spPr>
          <a:xfrm>
            <a:off x="4853669" y="583370"/>
            <a:ext cx="5366656" cy="5909270"/>
          </a:xfrm>
          <a:prstGeom prst="rect">
            <a:avLst/>
          </a:prstGeom>
          <a:noFill/>
          <a:ln>
            <a:noFill/>
          </a:ln>
        </p:spPr>
        <p:txBody>
          <a:bodyPr spcFirstLastPara="1" wrap="square" lIns="91425" tIns="45700" rIns="91425" bIns="45700" anchor="t" anchorCtr="0">
            <a:spAutoFit/>
          </a:bodyPr>
          <a:lstStyle/>
          <a:p>
            <a:pPr algn="just"/>
            <a:r>
              <a:rPr lang="uk-UA" sz="1800" dirty="0">
                <a:solidFill>
                  <a:schemeClr val="dk1"/>
                </a:solidFill>
                <a:latin typeface="Times New Roman"/>
                <a:ea typeface="Times New Roman"/>
                <a:cs typeface="Times New Roman"/>
                <a:sym typeface="Times New Roman"/>
              </a:rPr>
              <a:t>Щодо прикладів і зразків оформлення титульної сторінки навчальної програми, перш за все потрібно згадати лист МОН № 1/9-630 від 05.12.14 року «Про неухильне дотримання принципів гарантування свободи педагогічної діяльності вчителя», Закон України «Про освіту», який наділив заклади освіти автономією, що полягає в їх самостійності, незалежності та відповідальності у прийнятті рішень щодо академічних (освітніх), організаційних, фінансових, кадрових та інших питань діяльності, що провадиться в порядку та межах, визначених законом, а також частину четверту статті 38 Закону України «Про повну загальну середню освіту» відповідно якої організація освітнього процесу та діяльності закладу загальної середньої освіти належать до повноважень його керівника. </a:t>
            </a:r>
            <a:endParaRPr sz="1800" dirty="0"/>
          </a:p>
          <a:p>
            <a:pPr algn="just"/>
            <a:r>
              <a:rPr lang="uk-UA" sz="1800" dirty="0">
                <a:solidFill>
                  <a:schemeClr val="dk1"/>
                </a:solidFill>
                <a:latin typeface="Times New Roman"/>
                <a:ea typeface="Times New Roman"/>
                <a:cs typeface="Times New Roman"/>
                <a:sym typeface="Times New Roman"/>
              </a:rPr>
              <a:t>Враховуючи все вищезазначене, робимо висновок, що </a:t>
            </a:r>
            <a:r>
              <a:rPr lang="uk-UA" sz="1800" u="sng" dirty="0">
                <a:solidFill>
                  <a:schemeClr val="dk1"/>
                </a:solidFill>
                <a:latin typeface="Times New Roman"/>
                <a:ea typeface="Times New Roman"/>
                <a:cs typeface="Times New Roman"/>
                <a:sym typeface="Times New Roman"/>
              </a:rPr>
              <a:t>питання оформлення навчальної програми вирішується на рівні закладу загальної середньої освіти</a:t>
            </a:r>
            <a:r>
              <a:rPr lang="uk-UA" sz="1800" dirty="0">
                <a:solidFill>
                  <a:schemeClr val="dk1"/>
                </a:solidFill>
                <a:latin typeface="Times New Roman"/>
                <a:ea typeface="Times New Roman"/>
                <a:cs typeface="Times New Roman"/>
                <a:sym typeface="Times New Roman"/>
              </a:rPr>
              <a:t>, а всі інші поради експертів мають характер </a:t>
            </a:r>
            <a:r>
              <a:rPr lang="uk-UA" sz="1800" u="sng" dirty="0">
                <a:solidFill>
                  <a:schemeClr val="dk1"/>
                </a:solidFill>
                <a:latin typeface="Times New Roman"/>
                <a:ea typeface="Times New Roman"/>
                <a:cs typeface="Times New Roman"/>
                <a:sym typeface="Times New Roman"/>
              </a:rPr>
              <a:t>рекомендацій</a:t>
            </a:r>
            <a:r>
              <a:rPr lang="uk-UA" sz="1800" dirty="0">
                <a:solidFill>
                  <a:schemeClr val="dk1"/>
                </a:solidFill>
                <a:latin typeface="Times New Roman"/>
                <a:ea typeface="Times New Roman"/>
                <a:cs typeface="Times New Roman"/>
                <a:sym typeface="Times New Roman"/>
              </a:rPr>
              <a:t>.</a:t>
            </a:r>
            <a:endParaRPr sz="1800" dirty="0"/>
          </a:p>
        </p:txBody>
      </p:sp>
      <p:sp>
        <p:nvSpPr>
          <p:cNvPr id="159" name="Google Shape;159;p11"/>
          <p:cNvSpPr/>
          <p:nvPr/>
        </p:nvSpPr>
        <p:spPr>
          <a:xfrm>
            <a:off x="253457" y="493938"/>
            <a:ext cx="4506687" cy="5870123"/>
          </a:xfrm>
          <a:prstGeom prst="rect">
            <a:avLst/>
          </a:prstGeom>
          <a:solidFill>
            <a:srgbClr val="F2F2F2"/>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algn="ctr"/>
            <a:r>
              <a:rPr lang="uk-UA" sz="1200">
                <a:solidFill>
                  <a:schemeClr val="dk1"/>
                </a:solidFill>
                <a:latin typeface="Times New Roman"/>
                <a:ea typeface="Times New Roman"/>
                <a:cs typeface="Times New Roman"/>
                <a:sym typeface="Times New Roman"/>
              </a:rPr>
              <a:t>Навчальна програма інтегрованого курсу</a:t>
            </a:r>
            <a:endParaRPr sz="1800"/>
          </a:p>
          <a:p>
            <a:pPr algn="ctr"/>
            <a:r>
              <a:rPr lang="uk-UA" sz="1200">
                <a:solidFill>
                  <a:schemeClr val="dk1"/>
                </a:solidFill>
                <a:latin typeface="Times New Roman"/>
                <a:ea typeface="Times New Roman"/>
                <a:cs typeface="Times New Roman"/>
                <a:sym typeface="Times New Roman"/>
              </a:rPr>
              <a:t>«Пізнаємо природу»</a:t>
            </a:r>
            <a:endParaRPr sz="1800"/>
          </a:p>
          <a:p>
            <a:pPr algn="ctr"/>
            <a:r>
              <a:rPr lang="uk-UA" sz="1200">
                <a:solidFill>
                  <a:schemeClr val="dk1"/>
                </a:solidFill>
                <a:latin typeface="Times New Roman"/>
                <a:ea typeface="Times New Roman"/>
                <a:cs typeface="Times New Roman"/>
                <a:sym typeface="Times New Roman"/>
              </a:rPr>
              <a:t>5 клас  </a:t>
            </a:r>
            <a:endParaRPr sz="1800"/>
          </a:p>
          <a:p>
            <a:pPr algn="ctr"/>
            <a:r>
              <a:rPr lang="uk-UA" sz="1200">
                <a:solidFill>
                  <a:schemeClr val="dk1"/>
                </a:solidFill>
                <a:latin typeface="Times New Roman"/>
                <a:ea typeface="Times New Roman"/>
                <a:cs typeface="Times New Roman"/>
                <a:sym typeface="Times New Roman"/>
              </a:rPr>
              <a:t>(за модельною  програмою </a:t>
            </a:r>
            <a:r>
              <a:rPr lang="uk-UA" sz="1200" i="1">
                <a:solidFill>
                  <a:srgbClr val="C55A11"/>
                </a:solidFill>
                <a:latin typeface="Times New Roman"/>
                <a:ea typeface="Times New Roman"/>
                <a:cs typeface="Times New Roman"/>
                <a:sym typeface="Times New Roman"/>
              </a:rPr>
              <a:t>назва та авторський колектив модельної навчальної програми, на основі якої створено навчальну програму закладу</a:t>
            </a:r>
            <a:r>
              <a:rPr lang="uk-UA"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p:txBody>
      </p:sp>
      <p:sp>
        <p:nvSpPr>
          <p:cNvPr id="160" name="Google Shape;160;p11"/>
          <p:cNvSpPr txBox="1"/>
          <p:nvPr/>
        </p:nvSpPr>
        <p:spPr>
          <a:xfrm>
            <a:off x="3102430" y="714311"/>
            <a:ext cx="1253933" cy="523180"/>
          </a:xfrm>
          <a:prstGeom prst="rect">
            <a:avLst/>
          </a:prstGeom>
          <a:noFill/>
          <a:ln>
            <a:noFill/>
          </a:ln>
        </p:spPr>
        <p:txBody>
          <a:bodyPr spcFirstLastPara="1" wrap="square" lIns="91425" tIns="45700" rIns="91425" bIns="45700" anchor="t" anchorCtr="0">
            <a:spAutoFit/>
          </a:bodyPr>
          <a:lstStyle/>
          <a:p>
            <a:r>
              <a:rPr lang="uk-UA" i="1">
                <a:solidFill>
                  <a:schemeClr val="dk1"/>
                </a:solidFill>
                <a:latin typeface="Times New Roman"/>
                <a:ea typeface="Times New Roman"/>
                <a:cs typeface="Times New Roman"/>
                <a:sym typeface="Times New Roman"/>
              </a:rPr>
              <a:t>Затверджено</a:t>
            </a:r>
            <a:endParaRPr sz="1800"/>
          </a:p>
          <a:p>
            <a:r>
              <a:rPr lang="uk-UA" i="1">
                <a:solidFill>
                  <a:schemeClr val="dk1"/>
                </a:solidFill>
                <a:latin typeface="Times New Roman"/>
                <a:ea typeface="Times New Roman"/>
                <a:cs typeface="Times New Roman"/>
                <a:sym typeface="Times New Roman"/>
              </a:rPr>
              <a:t>…..</a:t>
            </a:r>
            <a:endParaRPr i="1">
              <a:solidFill>
                <a:schemeClr val="dk1"/>
              </a:solidFill>
              <a:latin typeface="Times New Roman"/>
              <a:ea typeface="Times New Roman"/>
              <a:cs typeface="Times New Roman"/>
              <a:sym typeface="Times New Roman"/>
            </a:endParaRPr>
          </a:p>
        </p:txBody>
      </p:sp>
      <p:sp>
        <p:nvSpPr>
          <p:cNvPr id="161" name="Google Shape;161;p11"/>
          <p:cNvSpPr txBox="1"/>
          <p:nvPr/>
        </p:nvSpPr>
        <p:spPr>
          <a:xfrm>
            <a:off x="2506801" y="5661643"/>
            <a:ext cx="453971" cy="276959"/>
          </a:xfrm>
          <a:prstGeom prst="rect">
            <a:avLst/>
          </a:prstGeom>
          <a:noFill/>
          <a:ln>
            <a:noFill/>
          </a:ln>
        </p:spPr>
        <p:txBody>
          <a:bodyPr spcFirstLastPara="1" wrap="square" lIns="91425" tIns="45700" rIns="91425" bIns="45700" anchor="t" anchorCtr="0">
            <a:spAutoFit/>
          </a:bodyPr>
          <a:lstStyle/>
          <a:p>
            <a:r>
              <a:rPr lang="uk-UA" sz="1200" i="1">
                <a:solidFill>
                  <a:schemeClr val="dk1"/>
                </a:solidFill>
                <a:latin typeface="Times New Roman"/>
                <a:ea typeface="Times New Roman"/>
                <a:cs typeface="Times New Roman"/>
                <a:sym typeface="Times New Roman"/>
              </a:rPr>
              <a:t>..рік</a:t>
            </a:r>
            <a:endParaRPr sz="1200" i="1">
              <a:solidFill>
                <a:schemeClr val="dk1"/>
              </a:solidFill>
              <a:latin typeface="Times New Roman"/>
              <a:ea typeface="Times New Roman"/>
              <a:cs typeface="Times New Roman"/>
              <a:sym typeface="Times New Roman"/>
            </a:endParaRPr>
          </a:p>
        </p:txBody>
      </p:sp>
      <p:sp>
        <p:nvSpPr>
          <p:cNvPr id="162" name="Google Shape;162;p11"/>
          <p:cNvSpPr txBox="1"/>
          <p:nvPr/>
        </p:nvSpPr>
        <p:spPr>
          <a:xfrm>
            <a:off x="816430" y="4082144"/>
            <a:ext cx="2061783" cy="430847"/>
          </a:xfrm>
          <a:prstGeom prst="rect">
            <a:avLst/>
          </a:prstGeom>
          <a:noFill/>
          <a:ln>
            <a:noFill/>
          </a:ln>
        </p:spPr>
        <p:txBody>
          <a:bodyPr spcFirstLastPara="1" wrap="square" lIns="91425" tIns="45700" rIns="91425" bIns="45700" anchor="t" anchorCtr="0">
            <a:spAutoFit/>
          </a:bodyPr>
          <a:lstStyle/>
          <a:p>
            <a:r>
              <a:rPr lang="uk-UA" sz="1100" b="1">
                <a:solidFill>
                  <a:schemeClr val="dk1"/>
                </a:solidFill>
                <a:latin typeface="Times New Roman"/>
                <a:ea typeface="Times New Roman"/>
                <a:cs typeface="Times New Roman"/>
                <a:sym typeface="Times New Roman"/>
              </a:rPr>
              <a:t>Цикл:</a:t>
            </a:r>
            <a:r>
              <a:rPr lang="uk-UA" sz="1100">
                <a:solidFill>
                  <a:schemeClr val="dk1"/>
                </a:solidFill>
                <a:latin typeface="Times New Roman"/>
                <a:ea typeface="Times New Roman"/>
                <a:cs typeface="Times New Roman"/>
                <a:sym typeface="Times New Roman"/>
              </a:rPr>
              <a:t> адаптаційний, 5-6 класи</a:t>
            </a:r>
            <a:endParaRPr sz="1100">
              <a:solidFill>
                <a:schemeClr val="dk1"/>
              </a:solidFill>
              <a:latin typeface="Times New Roman"/>
              <a:ea typeface="Times New Roman"/>
              <a:cs typeface="Times New Roman"/>
              <a:sym typeface="Times New Roman"/>
            </a:endParaRPr>
          </a:p>
          <a:p>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27"/>
          <p:cNvSpPr txBox="1">
            <a:spLocks noGrp="1"/>
          </p:cNvSpPr>
          <p:nvPr>
            <p:ph type="title"/>
          </p:nvPr>
        </p:nvSpPr>
        <p:spPr>
          <a:xfrm>
            <a:off x="1707000" y="1028825"/>
            <a:ext cx="8778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uk-UA" dirty="0"/>
              <a:t>ПРО ЩО ПОСПІЛКУЄМОСЬ?</a:t>
            </a:r>
            <a:endParaRPr dirty="0"/>
          </a:p>
        </p:txBody>
      </p:sp>
      <p:sp>
        <p:nvSpPr>
          <p:cNvPr id="1572" name="Google Shape;1572;p27"/>
          <p:cNvSpPr txBox="1">
            <a:spLocks noGrp="1"/>
          </p:cNvSpPr>
          <p:nvPr>
            <p:ph type="body" idx="1"/>
          </p:nvPr>
        </p:nvSpPr>
        <p:spPr>
          <a:xfrm>
            <a:off x="1706999" y="2347075"/>
            <a:ext cx="9525108" cy="3394200"/>
          </a:xfrm>
          <a:prstGeom prst="rect">
            <a:avLst/>
          </a:prstGeom>
        </p:spPr>
        <p:txBody>
          <a:bodyPr spcFirstLastPara="1" wrap="square" lIns="121900" tIns="121900" rIns="121900" bIns="121900" anchor="t" anchorCtr="0">
            <a:noAutofit/>
          </a:bodyPr>
          <a:lstStyle/>
          <a:p>
            <a:pPr marL="342900" lvl="0" indent="-342900">
              <a:buFont typeface="Wingdings" panose="05000000000000000000" pitchFamily="2" charset="2"/>
              <a:buChar char="Ø"/>
            </a:pPr>
            <a:r>
              <a:rPr lang="ru-RU" sz="3200" u="sng" dirty="0" err="1">
                <a:latin typeface="+mn-lt"/>
              </a:rPr>
              <a:t>Реалізація</a:t>
            </a:r>
            <a:r>
              <a:rPr lang="ru-RU" sz="3200" u="sng" dirty="0">
                <a:latin typeface="+mn-lt"/>
              </a:rPr>
              <a:t> засад </a:t>
            </a:r>
            <a:r>
              <a:rPr lang="ru-RU" sz="3200" u="sng" dirty="0" err="1">
                <a:latin typeface="+mn-lt"/>
              </a:rPr>
              <a:t>Концепції</a:t>
            </a:r>
            <a:r>
              <a:rPr lang="ru-RU" sz="3200" u="sng" dirty="0">
                <a:latin typeface="+mn-lt"/>
              </a:rPr>
              <a:t> НУШ</a:t>
            </a:r>
          </a:p>
          <a:p>
            <a:pPr marL="342900" lvl="0" indent="-342900">
              <a:buFont typeface="Wingdings" panose="05000000000000000000" pitchFamily="2" charset="2"/>
              <a:buChar char="Ø"/>
            </a:pPr>
            <a:r>
              <a:rPr lang="ru-RU" sz="3200" u="sng" dirty="0">
                <a:latin typeface="+mn-lt"/>
              </a:rPr>
              <a:t>МНП – НП - </a:t>
            </a:r>
            <a:r>
              <a:rPr lang="ru-RU" sz="3200" u="sng" dirty="0" err="1">
                <a:latin typeface="+mn-lt"/>
              </a:rPr>
              <a:t>коригуюче</a:t>
            </a:r>
            <a:r>
              <a:rPr lang="ru-RU" sz="3200" u="sng" dirty="0">
                <a:latin typeface="+mn-lt"/>
              </a:rPr>
              <a:t> </a:t>
            </a:r>
            <a:r>
              <a:rPr lang="ru-RU" sz="3200" u="sng" dirty="0" err="1">
                <a:latin typeface="+mn-lt"/>
              </a:rPr>
              <a:t>навчання</a:t>
            </a:r>
            <a:r>
              <a:rPr lang="ru-RU" sz="3200" u="sng" dirty="0">
                <a:latin typeface="+mn-lt"/>
              </a:rPr>
              <a:t> - </a:t>
            </a:r>
            <a:r>
              <a:rPr lang="ru-RU" sz="3200" u="sng" dirty="0" err="1">
                <a:latin typeface="+mn-lt"/>
              </a:rPr>
              <a:t>зміни</a:t>
            </a:r>
            <a:r>
              <a:rPr lang="ru-RU" sz="3200" u="sng" dirty="0">
                <a:latin typeface="+mn-lt"/>
              </a:rPr>
              <a:t> в КТП</a:t>
            </a:r>
          </a:p>
          <a:p>
            <a:pPr marL="342900" lvl="0" indent="-342900">
              <a:buFont typeface="Wingdings" panose="05000000000000000000" pitchFamily="2" charset="2"/>
              <a:buChar char="Ø"/>
            </a:pPr>
            <a:r>
              <a:rPr lang="ru-RU" sz="3200" u="sng" dirty="0" err="1">
                <a:latin typeface="+mn-lt"/>
              </a:rPr>
              <a:t>Сучасний</a:t>
            </a:r>
            <a:r>
              <a:rPr lang="ru-RU" sz="3200" u="sng" dirty="0">
                <a:latin typeface="+mn-lt"/>
              </a:rPr>
              <a:t> урок в </a:t>
            </a:r>
            <a:r>
              <a:rPr lang="ru-RU" sz="3200" u="sng" dirty="0" err="1">
                <a:latin typeface="+mn-lt"/>
              </a:rPr>
              <a:t>контексті</a:t>
            </a:r>
            <a:r>
              <a:rPr lang="ru-RU" sz="3200" u="sng" dirty="0">
                <a:latin typeface="+mn-lt"/>
              </a:rPr>
              <a:t> НУШ</a:t>
            </a:r>
          </a:p>
          <a:p>
            <a:pPr marL="342900" indent="-342900">
              <a:buFont typeface="Wingdings" panose="05000000000000000000" pitchFamily="2" charset="2"/>
              <a:buChar char="Ø"/>
            </a:pPr>
            <a:r>
              <a:rPr lang="ru-RU" sz="3200" u="sng" dirty="0" err="1">
                <a:latin typeface="+mn-lt"/>
              </a:rPr>
              <a:t>Стратегії</a:t>
            </a:r>
            <a:r>
              <a:rPr lang="ru-RU" sz="3200" u="sng" dirty="0">
                <a:latin typeface="+mn-lt"/>
              </a:rPr>
              <a:t>, </a:t>
            </a:r>
            <a:r>
              <a:rPr lang="ru-RU" sz="3200" u="sng" dirty="0" err="1">
                <a:latin typeface="+mn-lt"/>
              </a:rPr>
              <a:t>підходи</a:t>
            </a:r>
            <a:r>
              <a:rPr lang="ru-RU" sz="3200" u="sng" dirty="0">
                <a:latin typeface="+mn-lt"/>
              </a:rPr>
              <a:t> та </a:t>
            </a:r>
            <a:r>
              <a:rPr lang="ru-RU" sz="3200" u="sng" dirty="0" err="1">
                <a:latin typeface="+mn-lt"/>
              </a:rPr>
              <a:t>методи</a:t>
            </a:r>
            <a:r>
              <a:rPr lang="ru-RU" sz="3200" u="sng" dirty="0">
                <a:latin typeface="+mn-lt"/>
              </a:rPr>
              <a:t> </a:t>
            </a:r>
            <a:r>
              <a:rPr lang="ru-RU" sz="3200" u="sng" dirty="0" err="1">
                <a:latin typeface="+mn-lt"/>
              </a:rPr>
              <a:t>оцінювання</a:t>
            </a:r>
            <a:endParaRPr lang="ru-RU" sz="3200" u="sng" dirty="0">
              <a:latin typeface="+mn-lt"/>
            </a:endParaRPr>
          </a:p>
          <a:p>
            <a:pPr marL="0" lvl="0" indent="0">
              <a:buNone/>
            </a:pPr>
            <a:endParaRPr dirty="0"/>
          </a:p>
        </p:txBody>
      </p:sp>
      <p:pic>
        <p:nvPicPr>
          <p:cNvPr id="1581" name="Google Shape;1581;p27" descr="Imagen que contiene calibre, dispositivo&#10;&#10;Descripción generada automáticamente"/>
          <p:cNvPicPr preferRelativeResize="0"/>
          <p:nvPr/>
        </p:nvPicPr>
        <p:blipFill rotWithShape="1">
          <a:blip r:embed="rId3">
            <a:alphaModFix/>
          </a:blip>
          <a:srcRect/>
          <a:stretch/>
        </p:blipFill>
        <p:spPr>
          <a:xfrm>
            <a:off x="1896901" y="1792325"/>
            <a:ext cx="6835149" cy="197625"/>
          </a:xfrm>
          <a:prstGeom prst="rect">
            <a:avLst/>
          </a:prstGeom>
          <a:noFill/>
          <a:ln>
            <a:noFill/>
          </a:ln>
        </p:spPr>
      </p:pic>
    </p:spTree>
    <p:extLst>
      <p:ext uri="{BB962C8B-B14F-4D97-AF65-F5344CB8AC3E}">
        <p14:creationId xmlns:p14="http://schemas.microsoft.com/office/powerpoint/2010/main" val="412717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2"/>
          <p:cNvSpPr/>
          <p:nvPr/>
        </p:nvSpPr>
        <p:spPr>
          <a:xfrm>
            <a:off x="5984670" y="81481"/>
            <a:ext cx="6131629" cy="6771044"/>
          </a:xfrm>
          <a:prstGeom prst="rect">
            <a:avLst/>
          </a:prstGeom>
          <a:noFill/>
          <a:ln>
            <a:noFill/>
          </a:ln>
        </p:spPr>
        <p:txBody>
          <a:bodyPr spcFirstLastPara="1" wrap="square" lIns="91425" tIns="45700" rIns="91425" bIns="45700" anchor="t" anchorCtr="0">
            <a:spAutoFit/>
          </a:bodyPr>
          <a:lstStyle/>
          <a:p>
            <a:pPr algn="just"/>
            <a:r>
              <a:rPr lang="uk-UA" b="1">
                <a:solidFill>
                  <a:schemeClr val="dk1"/>
                </a:solidFill>
                <a:latin typeface="Times New Roman"/>
                <a:ea typeface="Times New Roman"/>
                <a:cs typeface="Times New Roman"/>
                <a:sym typeface="Times New Roman"/>
              </a:rPr>
              <a:t>Вступна частина</a:t>
            </a:r>
            <a:r>
              <a:rPr lang="uk-UA">
                <a:solidFill>
                  <a:schemeClr val="dk1"/>
                </a:solidFill>
                <a:latin typeface="Times New Roman"/>
                <a:ea typeface="Times New Roman"/>
                <a:cs typeface="Times New Roman"/>
                <a:sym typeface="Times New Roman"/>
              </a:rPr>
              <a:t> (пояснювальна записка).</a:t>
            </a:r>
            <a:endParaRPr sz="1800"/>
          </a:p>
          <a:p>
            <a:pPr algn="just"/>
            <a:r>
              <a:rPr lang="uk-UA">
                <a:solidFill>
                  <a:schemeClr val="dk1"/>
                </a:solidFill>
                <a:latin typeface="Times New Roman"/>
                <a:ea typeface="Times New Roman"/>
                <a:cs typeface="Times New Roman"/>
                <a:sym typeface="Times New Roman"/>
              </a:rPr>
              <a:t>У ній визначено основні положення щодо ролі та значення курсу: його мету, завдання, принципи, пріоритети викладання, структуру, шляхи реалізації програми та особливості організації освітнього процесу.</a:t>
            </a:r>
            <a:endParaRPr sz="1800"/>
          </a:p>
          <a:p>
            <a:pPr algn="just"/>
            <a:r>
              <a:rPr lang="uk-UA">
                <a:solidFill>
                  <a:schemeClr val="dk1"/>
                </a:solidFill>
                <a:latin typeface="Times New Roman"/>
                <a:ea typeface="Times New Roman"/>
                <a:cs typeface="Times New Roman"/>
                <a:sym typeface="Times New Roman"/>
              </a:rPr>
              <a:t>При формулюванні мети та завдань навчальної програми вчитель повинен скористатися модельною навчальною програмою курсу «Пізнаємо природу», яку обрав заклад освіти.</a:t>
            </a:r>
            <a:endParaRPr sz="1800"/>
          </a:p>
          <a:p>
            <a:pPr algn="just"/>
            <a:r>
              <a:rPr lang="uk-UA">
                <a:solidFill>
                  <a:schemeClr val="dk1"/>
                </a:solidFill>
                <a:latin typeface="Times New Roman"/>
                <a:ea typeface="Times New Roman"/>
                <a:cs typeface="Times New Roman"/>
                <a:sym typeface="Times New Roman"/>
              </a:rPr>
              <a:t>При визначенні нормативно-правової бази, використаної для розробки навчальної програми, слід керуватися Законом України «Про освіту», Законом України «Про повну загальну середню освіту», Державним стандартом базової середньої загальної освіти, освітньою програмою навчального закладу та відповідною модельною програмою курсу «Пізнаємо природу».</a:t>
            </a:r>
            <a:endParaRPr sz="1800"/>
          </a:p>
          <a:p>
            <a:pPr algn="just"/>
            <a:endParaRPr>
              <a:solidFill>
                <a:schemeClr val="dk1"/>
              </a:solidFill>
              <a:latin typeface="Times New Roman"/>
              <a:ea typeface="Times New Roman"/>
              <a:cs typeface="Times New Roman"/>
              <a:sym typeface="Times New Roman"/>
            </a:endParaRPr>
          </a:p>
          <a:p>
            <a:pPr algn="just"/>
            <a:r>
              <a:rPr lang="uk-UA">
                <a:solidFill>
                  <a:schemeClr val="dk1"/>
                </a:solidFill>
                <a:latin typeface="Times New Roman"/>
                <a:ea typeface="Times New Roman"/>
                <a:cs typeface="Times New Roman"/>
                <a:sym typeface="Times New Roman"/>
              </a:rPr>
              <a:t>У </a:t>
            </a:r>
            <a:r>
              <a:rPr lang="uk-UA" b="1">
                <a:solidFill>
                  <a:schemeClr val="dk1"/>
                </a:solidFill>
                <a:latin typeface="Times New Roman"/>
                <a:ea typeface="Times New Roman"/>
                <a:cs typeface="Times New Roman"/>
                <a:sym typeface="Times New Roman"/>
              </a:rPr>
              <a:t>змістовній (основній) частині</a:t>
            </a:r>
            <a:r>
              <a:rPr lang="uk-UA">
                <a:solidFill>
                  <a:schemeClr val="dk1"/>
                </a:solidFill>
                <a:latin typeface="Times New Roman"/>
                <a:ea typeface="Times New Roman"/>
                <a:cs typeface="Times New Roman"/>
                <a:sym typeface="Times New Roman"/>
              </a:rPr>
              <a:t> має бути викладено орієнтовну послідовність досягнення очікуваних результатів навчання учнів, зміст предмета та види навчальної діяльності. </a:t>
            </a:r>
            <a:endParaRPr>
              <a:solidFill>
                <a:schemeClr val="dk1"/>
              </a:solidFill>
              <a:latin typeface="Times New Roman"/>
              <a:ea typeface="Times New Roman"/>
              <a:cs typeface="Times New Roman"/>
              <a:sym typeface="Times New Roman"/>
            </a:endParaRPr>
          </a:p>
          <a:p>
            <a:pPr algn="just"/>
            <a:r>
              <a:rPr lang="uk-UA">
                <a:solidFill>
                  <a:schemeClr val="dk1"/>
                </a:solidFill>
                <a:latin typeface="Times New Roman"/>
                <a:ea typeface="Times New Roman"/>
                <a:cs typeface="Times New Roman"/>
                <a:sym typeface="Times New Roman"/>
              </a:rPr>
              <a:t>Визначення змісту програми може бути реалізоване через використання змістовної компоненти </a:t>
            </a:r>
            <a:r>
              <a:rPr lang="uk-UA" u="sng">
                <a:solidFill>
                  <a:schemeClr val="dk1"/>
                </a:solidFill>
                <a:latin typeface="Times New Roman"/>
                <a:ea typeface="Times New Roman"/>
                <a:cs typeface="Times New Roman"/>
                <a:sym typeface="Times New Roman"/>
              </a:rPr>
              <a:t>відповідної модельної програми</a:t>
            </a:r>
            <a:r>
              <a:rPr lang="uk-UA">
                <a:solidFill>
                  <a:schemeClr val="dk1"/>
                </a:solidFill>
                <a:latin typeface="Times New Roman"/>
                <a:ea typeface="Times New Roman"/>
                <a:cs typeface="Times New Roman"/>
                <a:sym typeface="Times New Roman"/>
              </a:rPr>
              <a:t>, що містить перелік очікуваних результатів навчання, пропонований зміст навчального предмета та рекомендовані види навчальної діяльності.</a:t>
            </a:r>
            <a:endParaRPr sz="1800"/>
          </a:p>
          <a:p>
            <a:pPr algn="just"/>
            <a:r>
              <a:rPr lang="uk-UA">
                <a:solidFill>
                  <a:schemeClr val="dk1"/>
                </a:solidFill>
                <a:latin typeface="Times New Roman"/>
                <a:ea typeface="Times New Roman"/>
                <a:cs typeface="Times New Roman"/>
                <a:sym typeface="Times New Roman"/>
              </a:rPr>
              <a:t>Загальна кількість годин для вивчення курсу «Пізнаємо природу» в межах класу </a:t>
            </a:r>
            <a:r>
              <a:rPr lang="uk-UA" b="1">
                <a:solidFill>
                  <a:schemeClr val="dk1"/>
                </a:solidFill>
                <a:latin typeface="Times New Roman"/>
                <a:ea typeface="Times New Roman"/>
                <a:cs typeface="Times New Roman"/>
                <a:sym typeface="Times New Roman"/>
              </a:rPr>
              <a:t>має відповідати </a:t>
            </a:r>
            <a:r>
              <a:rPr lang="uk-UA">
                <a:solidFill>
                  <a:schemeClr val="dk1"/>
                </a:solidFill>
                <a:latin typeface="Times New Roman"/>
                <a:ea typeface="Times New Roman"/>
                <a:cs typeface="Times New Roman"/>
                <a:sym typeface="Times New Roman"/>
              </a:rPr>
              <a:t>кількості годин </a:t>
            </a:r>
            <a:r>
              <a:rPr lang="uk-UA" b="1">
                <a:solidFill>
                  <a:schemeClr val="dk1"/>
                </a:solidFill>
                <a:latin typeface="Times New Roman"/>
                <a:ea typeface="Times New Roman"/>
                <a:cs typeface="Times New Roman"/>
                <a:sym typeface="Times New Roman"/>
              </a:rPr>
              <a:t>навчального плану</a:t>
            </a:r>
            <a:r>
              <a:rPr lang="uk-UA">
                <a:solidFill>
                  <a:schemeClr val="dk1"/>
                </a:solidFill>
                <a:latin typeface="Times New Roman"/>
                <a:ea typeface="Times New Roman"/>
                <a:cs typeface="Times New Roman"/>
                <a:sym typeface="Times New Roman"/>
              </a:rPr>
              <a:t>.</a:t>
            </a:r>
            <a:endParaRPr sz="1800"/>
          </a:p>
          <a:p>
            <a:pPr algn="just"/>
            <a:r>
              <a:rPr lang="uk-UA">
                <a:solidFill>
                  <a:schemeClr val="dk1"/>
                </a:solidFill>
                <a:latin typeface="Times New Roman"/>
                <a:ea typeface="Times New Roman"/>
                <a:cs typeface="Times New Roman"/>
                <a:sym typeface="Times New Roman"/>
              </a:rPr>
              <a:t>Порядок вивчення тем має відповідати порядку подання навчального матеріалу в </a:t>
            </a:r>
            <a:r>
              <a:rPr lang="uk-UA" b="1">
                <a:solidFill>
                  <a:schemeClr val="dk1"/>
                </a:solidFill>
                <a:latin typeface="Times New Roman"/>
                <a:ea typeface="Times New Roman"/>
                <a:cs typeface="Times New Roman"/>
                <a:sym typeface="Times New Roman"/>
              </a:rPr>
              <a:t>обраному підручнику</a:t>
            </a:r>
            <a:r>
              <a:rPr lang="uk-UA">
                <a:solidFill>
                  <a:schemeClr val="dk1"/>
                </a:solidFill>
                <a:latin typeface="Times New Roman"/>
                <a:ea typeface="Times New Roman"/>
                <a:cs typeface="Times New Roman"/>
                <a:sym typeface="Times New Roman"/>
              </a:rPr>
              <a:t>.</a:t>
            </a:r>
            <a:endParaRPr sz="1800"/>
          </a:p>
          <a:p>
            <a:pPr algn="just"/>
            <a:r>
              <a:rPr lang="uk-UA">
                <a:solidFill>
                  <a:schemeClr val="dk1"/>
                </a:solidFill>
                <a:latin typeface="Times New Roman"/>
                <a:ea typeface="Times New Roman"/>
                <a:cs typeface="Times New Roman"/>
                <a:sym typeface="Times New Roman"/>
              </a:rPr>
              <a:t>Кількість годин для вивчення тієї чи іншої теми вчитель обирає </a:t>
            </a:r>
            <a:r>
              <a:rPr lang="uk-UA" b="1">
                <a:solidFill>
                  <a:schemeClr val="dk1"/>
                </a:solidFill>
                <a:latin typeface="Times New Roman"/>
                <a:ea typeface="Times New Roman"/>
                <a:cs typeface="Times New Roman"/>
                <a:sym typeface="Times New Roman"/>
              </a:rPr>
              <a:t>самостійно</a:t>
            </a:r>
            <a:r>
              <a:rPr lang="uk-UA">
                <a:solidFill>
                  <a:schemeClr val="dk1"/>
                </a:solidFill>
                <a:latin typeface="Times New Roman"/>
                <a:ea typeface="Times New Roman"/>
                <a:cs typeface="Times New Roman"/>
                <a:sym typeface="Times New Roman"/>
              </a:rPr>
              <a:t> відповідно до рівня підготовки учнів, обраних методик та розподілу навчального матеріалу в підручнику.</a:t>
            </a:r>
            <a:endParaRPr sz="1800"/>
          </a:p>
          <a:p>
            <a:pPr algn="just"/>
            <a:r>
              <a:rPr lang="uk-UA" b="1" i="1" u="sng">
                <a:solidFill>
                  <a:schemeClr val="dk1"/>
                </a:solidFill>
                <a:latin typeface="Times New Roman"/>
                <a:ea typeface="Times New Roman"/>
                <a:cs typeface="Times New Roman"/>
                <a:sym typeface="Times New Roman"/>
              </a:rPr>
              <a:t>Прикінцеву частину </a:t>
            </a:r>
            <a:r>
              <a:rPr lang="uk-UA">
                <a:solidFill>
                  <a:schemeClr val="dk1"/>
                </a:solidFill>
                <a:latin typeface="Times New Roman"/>
                <a:ea typeface="Times New Roman"/>
                <a:cs typeface="Times New Roman"/>
                <a:sym typeface="Times New Roman"/>
              </a:rPr>
              <a:t>додають за потреби. У ній можуть бути запропоновані форми оцінювання результатів навчання, використання засобів навчання, додаткові компоненти тощо.</a:t>
            </a:r>
            <a:endParaRPr>
              <a:solidFill>
                <a:schemeClr val="dk1"/>
              </a:solidFill>
              <a:latin typeface="Times New Roman"/>
              <a:ea typeface="Times New Roman"/>
              <a:cs typeface="Times New Roman"/>
              <a:sym typeface="Times New Roman"/>
            </a:endParaRPr>
          </a:p>
        </p:txBody>
      </p:sp>
      <p:sp>
        <p:nvSpPr>
          <p:cNvPr id="168" name="Google Shape;168;p12"/>
          <p:cNvSpPr/>
          <p:nvPr/>
        </p:nvSpPr>
        <p:spPr>
          <a:xfrm>
            <a:off x="65315" y="193676"/>
            <a:ext cx="5817711" cy="6439365"/>
          </a:xfrm>
          <a:prstGeom prst="rect">
            <a:avLst/>
          </a:prstGeom>
          <a:solidFill>
            <a:srgbClr val="F2F2F2"/>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200">
              <a:solidFill>
                <a:schemeClr val="dk1"/>
              </a:solidFill>
              <a:latin typeface="Times New Roman"/>
              <a:ea typeface="Times New Roman"/>
              <a:cs typeface="Times New Roman"/>
              <a:sym typeface="Times New Roman"/>
            </a:endParaRPr>
          </a:p>
        </p:txBody>
      </p:sp>
      <p:sp>
        <p:nvSpPr>
          <p:cNvPr id="169" name="Google Shape;169;p12"/>
          <p:cNvSpPr txBox="1"/>
          <p:nvPr/>
        </p:nvSpPr>
        <p:spPr>
          <a:xfrm>
            <a:off x="1510749" y="262677"/>
            <a:ext cx="2383601" cy="276959"/>
          </a:xfrm>
          <a:prstGeom prst="rect">
            <a:avLst/>
          </a:prstGeom>
          <a:noFill/>
          <a:ln>
            <a:noFill/>
          </a:ln>
        </p:spPr>
        <p:txBody>
          <a:bodyPr spcFirstLastPara="1" wrap="square" lIns="91425" tIns="45700" rIns="91425" bIns="45700" anchor="t" anchorCtr="0">
            <a:spAutoFit/>
          </a:bodyPr>
          <a:lstStyle/>
          <a:p>
            <a:r>
              <a:rPr lang="uk-UA" sz="1200" b="1">
                <a:solidFill>
                  <a:schemeClr val="dk1"/>
                </a:solidFill>
                <a:latin typeface="Times New Roman"/>
                <a:ea typeface="Times New Roman"/>
                <a:cs typeface="Times New Roman"/>
                <a:sym typeface="Times New Roman"/>
              </a:rPr>
              <a:t>ПОЯСНЮВАЛЬНА ЗАПИСКА</a:t>
            </a:r>
            <a:endParaRPr sz="1200" b="1" i="1">
              <a:solidFill>
                <a:schemeClr val="dk1"/>
              </a:solidFill>
              <a:latin typeface="Times New Roman"/>
              <a:ea typeface="Times New Roman"/>
              <a:cs typeface="Times New Roman"/>
              <a:sym typeface="Times New Roman"/>
            </a:endParaRPr>
          </a:p>
        </p:txBody>
      </p:sp>
      <p:sp>
        <p:nvSpPr>
          <p:cNvPr id="170" name="Google Shape;170;p12"/>
          <p:cNvSpPr txBox="1"/>
          <p:nvPr/>
        </p:nvSpPr>
        <p:spPr>
          <a:xfrm>
            <a:off x="504895" y="578318"/>
            <a:ext cx="4261167" cy="461624"/>
          </a:xfrm>
          <a:prstGeom prst="rect">
            <a:avLst/>
          </a:prstGeom>
          <a:noFill/>
          <a:ln>
            <a:noFill/>
          </a:ln>
        </p:spPr>
        <p:txBody>
          <a:bodyPr spcFirstLastPara="1" wrap="square" lIns="91425" tIns="45700" rIns="91425" bIns="45700" anchor="t" anchorCtr="0">
            <a:spAutoFit/>
          </a:bodyPr>
          <a:lstStyle/>
          <a:p>
            <a:r>
              <a:rPr lang="uk-UA" sz="1200">
                <a:solidFill>
                  <a:schemeClr val="dk1"/>
                </a:solidFill>
                <a:latin typeface="Times New Roman"/>
                <a:ea typeface="Times New Roman"/>
                <a:cs typeface="Times New Roman"/>
                <a:sym typeface="Times New Roman"/>
              </a:rPr>
              <a:t>- мета та завдання курсу;</a:t>
            </a:r>
            <a:endParaRPr sz="1800"/>
          </a:p>
          <a:p>
            <a:r>
              <a:rPr lang="uk-UA" sz="1200">
                <a:solidFill>
                  <a:schemeClr val="dk1"/>
                </a:solidFill>
                <a:latin typeface="Times New Roman"/>
                <a:ea typeface="Times New Roman"/>
                <a:cs typeface="Times New Roman"/>
                <a:sym typeface="Times New Roman"/>
              </a:rPr>
              <a:t>- нормативно-правова база, на основі якої укладено програму.</a:t>
            </a:r>
            <a:endParaRPr sz="1200">
              <a:solidFill>
                <a:schemeClr val="dk1"/>
              </a:solidFill>
              <a:latin typeface="Times New Roman"/>
              <a:ea typeface="Times New Roman"/>
              <a:cs typeface="Times New Roman"/>
              <a:sym typeface="Times New Roman"/>
            </a:endParaRPr>
          </a:p>
        </p:txBody>
      </p:sp>
      <p:sp>
        <p:nvSpPr>
          <p:cNvPr id="171" name="Google Shape;171;p12"/>
          <p:cNvSpPr txBox="1"/>
          <p:nvPr/>
        </p:nvSpPr>
        <p:spPr>
          <a:xfrm>
            <a:off x="2455864" y="1187802"/>
            <a:ext cx="694421" cy="307736"/>
          </a:xfrm>
          <a:prstGeom prst="rect">
            <a:avLst/>
          </a:prstGeom>
          <a:noFill/>
          <a:ln>
            <a:noFill/>
          </a:ln>
        </p:spPr>
        <p:txBody>
          <a:bodyPr spcFirstLastPara="1" wrap="square" lIns="91425" tIns="45700" rIns="91425" bIns="45700" anchor="t" anchorCtr="0">
            <a:spAutoFit/>
          </a:bodyPr>
          <a:lstStyle/>
          <a:p>
            <a:r>
              <a:rPr lang="uk-UA" b="1">
                <a:solidFill>
                  <a:schemeClr val="dk1"/>
                </a:solidFill>
                <a:latin typeface="Times New Roman"/>
                <a:ea typeface="Times New Roman"/>
                <a:cs typeface="Times New Roman"/>
                <a:sym typeface="Times New Roman"/>
              </a:rPr>
              <a:t>5 клас</a:t>
            </a:r>
            <a:endParaRPr b="1">
              <a:solidFill>
                <a:schemeClr val="dk1"/>
              </a:solidFill>
              <a:latin typeface="Times New Roman"/>
              <a:ea typeface="Times New Roman"/>
              <a:cs typeface="Times New Roman"/>
              <a:sym typeface="Times New Roman"/>
            </a:endParaRPr>
          </a:p>
        </p:txBody>
      </p:sp>
      <p:graphicFrame>
        <p:nvGraphicFramePr>
          <p:cNvPr id="172" name="Google Shape;172;p12"/>
          <p:cNvGraphicFramePr/>
          <p:nvPr/>
        </p:nvGraphicFramePr>
        <p:xfrm>
          <a:off x="65314" y="1503515"/>
          <a:ext cx="5817675" cy="5081036"/>
        </p:xfrm>
        <a:graphic>
          <a:graphicData uri="http://schemas.openxmlformats.org/drawingml/2006/table">
            <a:tbl>
              <a:tblPr firstRow="1" bandRow="1">
                <a:noFill/>
              </a:tblPr>
              <a:tblGrid>
                <a:gridCol w="1939225">
                  <a:extLst>
                    <a:ext uri="{9D8B030D-6E8A-4147-A177-3AD203B41FA5}">
                      <a16:colId xmlns:a16="http://schemas.microsoft.com/office/drawing/2014/main" val="20000"/>
                    </a:ext>
                  </a:extLst>
                </a:gridCol>
                <a:gridCol w="1939225">
                  <a:extLst>
                    <a:ext uri="{9D8B030D-6E8A-4147-A177-3AD203B41FA5}">
                      <a16:colId xmlns:a16="http://schemas.microsoft.com/office/drawing/2014/main" val="20001"/>
                    </a:ext>
                  </a:extLst>
                </a:gridCol>
                <a:gridCol w="1939225">
                  <a:extLst>
                    <a:ext uri="{9D8B030D-6E8A-4147-A177-3AD203B41FA5}">
                      <a16:colId xmlns:a16="http://schemas.microsoft.com/office/drawing/2014/main" val="20002"/>
                    </a:ext>
                  </a:extLst>
                </a:gridCol>
              </a:tblGrid>
              <a:tr h="416571">
                <a:tc>
                  <a:txBody>
                    <a:bodyPr/>
                    <a:lstStyle/>
                    <a:p>
                      <a:pPr marL="0" marR="0" lvl="0" indent="0" algn="ctr" rtl="0">
                        <a:spcBef>
                          <a:spcPts val="0"/>
                        </a:spcBef>
                        <a:spcAft>
                          <a:spcPts val="0"/>
                        </a:spcAft>
                        <a:buNone/>
                      </a:pPr>
                      <a:r>
                        <a:rPr lang="uk-UA" sz="1100" b="1" u="none" strike="noStrike" cap="none"/>
                        <a:t>Очікувані результати навчання</a:t>
                      </a:r>
                      <a:endParaRPr sz="1100" b="1" u="none" strike="noStrike" cap="none"/>
                    </a:p>
                  </a:txBody>
                  <a:tcPr marL="91451" marR="91451" marT="45725" marB="45725"/>
                </a:tc>
                <a:tc>
                  <a:txBody>
                    <a:bodyPr/>
                    <a:lstStyle/>
                    <a:p>
                      <a:pPr marL="0" marR="0" lvl="0" indent="0" algn="ctr" rtl="0">
                        <a:spcBef>
                          <a:spcPts val="0"/>
                        </a:spcBef>
                        <a:spcAft>
                          <a:spcPts val="0"/>
                        </a:spcAft>
                        <a:buNone/>
                      </a:pPr>
                      <a:r>
                        <a:rPr lang="uk-UA" sz="1100" b="1" u="none" strike="noStrike" cap="none"/>
                        <a:t>Зміст предмета </a:t>
                      </a:r>
                      <a:endParaRPr sz="1100" b="1" u="none" strike="noStrike" cap="none"/>
                    </a:p>
                  </a:txBody>
                  <a:tcPr marL="91451" marR="91451" marT="45725" marB="45725"/>
                </a:tc>
                <a:tc>
                  <a:txBody>
                    <a:bodyPr/>
                    <a:lstStyle/>
                    <a:p>
                      <a:pPr marL="0" marR="0" lvl="0" indent="0" algn="ctr" rtl="0">
                        <a:spcBef>
                          <a:spcPts val="0"/>
                        </a:spcBef>
                        <a:spcAft>
                          <a:spcPts val="0"/>
                        </a:spcAft>
                        <a:buNone/>
                      </a:pPr>
                      <a:r>
                        <a:rPr lang="uk-UA" sz="1100" b="1" u="none" strike="noStrike" cap="none"/>
                        <a:t>Види навчальної діяльності</a:t>
                      </a:r>
                      <a:endParaRPr sz="1100" b="1" u="none" strike="noStrike" cap="none"/>
                    </a:p>
                  </a:txBody>
                  <a:tcPr marL="91451" marR="91451" marT="45725" marB="45725"/>
                </a:tc>
                <a:extLst>
                  <a:ext uri="{0D108BD9-81ED-4DB2-BD59-A6C34878D82A}">
                    <a16:rowId xmlns:a16="http://schemas.microsoft.com/office/drawing/2014/main" val="10000"/>
                  </a:ext>
                </a:extLst>
              </a:tr>
              <a:tr h="295575">
                <a:tc gridSpan="3">
                  <a:txBody>
                    <a:bodyPr/>
                    <a:lstStyle/>
                    <a:p>
                      <a:pPr marL="0" marR="0" lvl="0" indent="0" algn="ctr" rtl="0">
                        <a:spcBef>
                          <a:spcPts val="0"/>
                        </a:spcBef>
                        <a:spcAft>
                          <a:spcPts val="0"/>
                        </a:spcAft>
                        <a:buNone/>
                      </a:pPr>
                      <a:r>
                        <a:rPr lang="uk-UA" sz="1100" b="1" u="none" strike="noStrike" cap="none"/>
                        <a:t>Тема 1. ВЧИМОСЯ ДОСЛІДЖУВАТИ ПРИРОДУ</a:t>
                      </a:r>
                      <a:r>
                        <a:rPr lang="uk-UA" sz="1100" b="0" u="none" strike="noStrike" cap="none">
                          <a:solidFill>
                            <a:schemeClr val="dk1"/>
                          </a:solidFill>
                          <a:latin typeface="Times New Roman"/>
                          <a:ea typeface="Times New Roman"/>
                          <a:cs typeface="Times New Roman"/>
                          <a:sym typeface="Times New Roman"/>
                        </a:rPr>
                        <a:t>(орієнтовно 8 год)</a:t>
                      </a:r>
                      <a:endParaRPr sz="1100" b="0" u="none" strike="noStrike" cap="none"/>
                    </a:p>
                  </a:txBody>
                  <a:tcPr marL="91451" marR="91451" marT="45725" marB="4572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393200">
                <a:tc>
                  <a:txBody>
                    <a:bodyPr/>
                    <a:lstStyle/>
                    <a:p>
                      <a:pPr marL="0" marR="0" lvl="0" indent="0" algn="l" rtl="0">
                        <a:spcBef>
                          <a:spcPts val="0"/>
                        </a:spcBef>
                        <a:spcAft>
                          <a:spcPts val="0"/>
                        </a:spcAft>
                        <a:buNone/>
                      </a:pPr>
                      <a:endParaRPr sz="1600"/>
                    </a:p>
                  </a:txBody>
                  <a:tcPr marL="91451" marR="91451" marT="45725" marB="45725"/>
                </a:tc>
                <a:tc>
                  <a:txBody>
                    <a:bodyPr/>
                    <a:lstStyle/>
                    <a:p>
                      <a:pPr marL="0" marR="0" lvl="0" indent="0" algn="l" rtl="0">
                        <a:spcBef>
                          <a:spcPts val="0"/>
                        </a:spcBef>
                        <a:spcAft>
                          <a:spcPts val="0"/>
                        </a:spcAft>
                        <a:buNone/>
                      </a:pPr>
                      <a:endParaRPr sz="1600"/>
                    </a:p>
                  </a:txBody>
                  <a:tcPr marL="91451" marR="91451" marT="45725" marB="45725"/>
                </a:tc>
                <a:tc>
                  <a:txBody>
                    <a:bodyPr/>
                    <a:lstStyle/>
                    <a:p>
                      <a:pPr marL="0" marR="0" lvl="0" indent="0" algn="l" rtl="0">
                        <a:spcBef>
                          <a:spcPts val="0"/>
                        </a:spcBef>
                        <a:spcAft>
                          <a:spcPts val="0"/>
                        </a:spcAft>
                        <a:buNone/>
                      </a:pPr>
                      <a:endParaRPr sz="1600"/>
                    </a:p>
                  </a:txBody>
                  <a:tcPr marL="91451" marR="91451" marT="45725" marB="45725"/>
                </a:tc>
                <a:extLst>
                  <a:ext uri="{0D108BD9-81ED-4DB2-BD59-A6C34878D82A}">
                    <a16:rowId xmlns:a16="http://schemas.microsoft.com/office/drawing/2014/main" val="10002"/>
                  </a:ext>
                </a:extLst>
              </a:tr>
              <a:tr h="393200">
                <a:tc gridSpan="3">
                  <a:txBody>
                    <a:bodyPr/>
                    <a:lstStyle/>
                    <a:p>
                      <a:pPr marL="0" marR="0" lvl="0" indent="0" algn="ctr" rtl="0">
                        <a:lnSpc>
                          <a:spcPct val="100000"/>
                        </a:lnSpc>
                        <a:spcBef>
                          <a:spcPts val="0"/>
                        </a:spcBef>
                        <a:spcAft>
                          <a:spcPts val="0"/>
                        </a:spcAft>
                        <a:buClr>
                          <a:schemeClr val="dk1"/>
                        </a:buClr>
                        <a:buSzPts val="1100"/>
                        <a:buFont typeface="Times New Roman"/>
                        <a:buNone/>
                      </a:pPr>
                      <a:r>
                        <a:rPr lang="uk-UA" sz="1100" b="1">
                          <a:solidFill>
                            <a:schemeClr val="dk1"/>
                          </a:solidFill>
                          <a:latin typeface="Times New Roman"/>
                          <a:ea typeface="Times New Roman"/>
                          <a:cs typeface="Times New Roman"/>
                          <a:sym typeface="Times New Roman"/>
                        </a:rPr>
                        <a:t>Тема 2.  ДОСЛІДЖУЄМО ТІЛА ТА ЯВИЩА ПРИРОДИ(орієнтовно 16 год)</a:t>
                      </a:r>
                      <a:endParaRPr sz="1100" b="1"/>
                    </a:p>
                  </a:txBody>
                  <a:tcPr marL="91451" marR="91451" marT="45725" marB="4572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393200">
                <a:tc>
                  <a:txBody>
                    <a:bodyPr/>
                    <a:lstStyle/>
                    <a:p>
                      <a:pPr marL="0" marR="0" lvl="0" indent="0" algn="l" rtl="0">
                        <a:spcBef>
                          <a:spcPts val="0"/>
                        </a:spcBef>
                        <a:spcAft>
                          <a:spcPts val="0"/>
                        </a:spcAft>
                        <a:buNone/>
                      </a:pPr>
                      <a:endParaRPr sz="1900" b="1"/>
                    </a:p>
                  </a:txBody>
                  <a:tcPr marL="91451" marR="91451" marT="45725" marB="45725"/>
                </a:tc>
                <a:tc>
                  <a:txBody>
                    <a:bodyPr/>
                    <a:lstStyle/>
                    <a:p>
                      <a:pPr marL="0" marR="0" lvl="0" indent="0" algn="l" rtl="0">
                        <a:spcBef>
                          <a:spcPts val="0"/>
                        </a:spcBef>
                        <a:spcAft>
                          <a:spcPts val="0"/>
                        </a:spcAft>
                        <a:buNone/>
                      </a:pPr>
                      <a:endParaRPr sz="1900" b="1"/>
                    </a:p>
                  </a:txBody>
                  <a:tcPr marL="91451" marR="91451" marT="45725" marB="45725"/>
                </a:tc>
                <a:tc>
                  <a:txBody>
                    <a:bodyPr/>
                    <a:lstStyle/>
                    <a:p>
                      <a:pPr marL="0" marR="0" lvl="0" indent="0" algn="l" rtl="0">
                        <a:spcBef>
                          <a:spcPts val="0"/>
                        </a:spcBef>
                        <a:spcAft>
                          <a:spcPts val="0"/>
                        </a:spcAft>
                        <a:buNone/>
                      </a:pPr>
                      <a:endParaRPr sz="1900" b="1"/>
                    </a:p>
                  </a:txBody>
                  <a:tcPr marL="91451" marR="91451" marT="45725" marB="45725"/>
                </a:tc>
                <a:extLst>
                  <a:ext uri="{0D108BD9-81ED-4DB2-BD59-A6C34878D82A}">
                    <a16:rowId xmlns:a16="http://schemas.microsoft.com/office/drawing/2014/main" val="10004"/>
                  </a:ext>
                </a:extLst>
              </a:tr>
              <a:tr h="393200">
                <a:tc gridSpan="3">
                  <a:txBody>
                    <a:bodyPr/>
                    <a:lstStyle/>
                    <a:p>
                      <a:pPr marL="0" marR="0" lvl="0" indent="0" algn="ctr" rtl="0">
                        <a:lnSpc>
                          <a:spcPct val="100000"/>
                        </a:lnSpc>
                        <a:spcBef>
                          <a:spcPts val="0"/>
                        </a:spcBef>
                        <a:spcAft>
                          <a:spcPts val="0"/>
                        </a:spcAft>
                        <a:buClr>
                          <a:schemeClr val="dk1"/>
                        </a:buClr>
                        <a:buSzPts val="1100"/>
                        <a:buFont typeface="Times New Roman"/>
                        <a:buNone/>
                      </a:pPr>
                      <a:r>
                        <a:rPr lang="uk-UA" sz="1100" b="1">
                          <a:solidFill>
                            <a:schemeClr val="dk1"/>
                          </a:solidFill>
                          <a:latin typeface="Times New Roman"/>
                          <a:ea typeface="Times New Roman"/>
                          <a:cs typeface="Times New Roman"/>
                          <a:sym typeface="Times New Roman"/>
                        </a:rPr>
                        <a:t>Тема 3. ДІЗНАЄМОСЯ ПРО ЗЕМЛЮ І ВСЕСВІ</a:t>
                      </a:r>
                      <a:r>
                        <a:rPr lang="uk-UA" sz="1100" b="0">
                          <a:solidFill>
                            <a:schemeClr val="dk1"/>
                          </a:solidFill>
                          <a:latin typeface="Times New Roman"/>
                          <a:ea typeface="Times New Roman"/>
                          <a:cs typeface="Times New Roman"/>
                          <a:sym typeface="Times New Roman"/>
                        </a:rPr>
                        <a:t>Т </a:t>
                      </a:r>
                      <a:r>
                        <a:rPr lang="uk-UA" sz="1100" b="1">
                          <a:solidFill>
                            <a:schemeClr val="dk1"/>
                          </a:solidFill>
                          <a:latin typeface="Times New Roman"/>
                          <a:ea typeface="Times New Roman"/>
                          <a:cs typeface="Times New Roman"/>
                          <a:sym typeface="Times New Roman"/>
                        </a:rPr>
                        <a:t>(орієнтовно 9 год)</a:t>
                      </a:r>
                      <a:endParaRPr sz="1100" b="1"/>
                    </a:p>
                  </a:txBody>
                  <a:tcPr marL="91451" marR="91451" marT="45725" marB="4572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393200">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extLst>
                  <a:ext uri="{0D108BD9-81ED-4DB2-BD59-A6C34878D82A}">
                    <a16:rowId xmlns:a16="http://schemas.microsoft.com/office/drawing/2014/main" val="10006"/>
                  </a:ext>
                </a:extLst>
              </a:tr>
              <a:tr h="393200">
                <a:tc gridSpan="3">
                  <a:txBody>
                    <a:bodyPr/>
                    <a:lstStyle/>
                    <a:p>
                      <a:pPr marL="0" marR="0" lvl="0" indent="0" algn="ctr" rtl="0">
                        <a:lnSpc>
                          <a:spcPct val="100000"/>
                        </a:lnSpc>
                        <a:spcBef>
                          <a:spcPts val="0"/>
                        </a:spcBef>
                        <a:spcAft>
                          <a:spcPts val="0"/>
                        </a:spcAft>
                        <a:buClr>
                          <a:schemeClr val="dk1"/>
                        </a:buClr>
                        <a:buSzPts val="1100"/>
                        <a:buFont typeface="Times New Roman"/>
                        <a:buNone/>
                      </a:pPr>
                      <a:r>
                        <a:rPr lang="uk-UA" sz="1100" b="1">
                          <a:solidFill>
                            <a:schemeClr val="dk1"/>
                          </a:solidFill>
                          <a:latin typeface="Times New Roman"/>
                          <a:ea typeface="Times New Roman"/>
                          <a:cs typeface="Times New Roman"/>
                          <a:sym typeface="Times New Roman"/>
                        </a:rPr>
                        <a:t>Тема 4. ВИВЧАЄМО ЖИВУ ПРИРОДУ ЗЕМЛІ (орієнтовно 12 год)</a:t>
                      </a:r>
                      <a:endParaRPr sz="1100" b="1"/>
                    </a:p>
                  </a:txBody>
                  <a:tcPr marL="91451" marR="91451" marT="45725" marB="4572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7"/>
                  </a:ext>
                </a:extLst>
              </a:tr>
              <a:tr h="393200">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extLst>
                  <a:ext uri="{0D108BD9-81ED-4DB2-BD59-A6C34878D82A}">
                    <a16:rowId xmlns:a16="http://schemas.microsoft.com/office/drawing/2014/main" val="10008"/>
                  </a:ext>
                </a:extLst>
              </a:tr>
              <a:tr h="426731">
                <a:tc gridSpan="3">
                  <a:txBody>
                    <a:bodyPr/>
                    <a:lstStyle/>
                    <a:p>
                      <a:pPr marL="0" marR="0" lvl="0" indent="0" algn="ctr" rtl="0">
                        <a:lnSpc>
                          <a:spcPct val="100000"/>
                        </a:lnSpc>
                        <a:spcBef>
                          <a:spcPts val="0"/>
                        </a:spcBef>
                        <a:spcAft>
                          <a:spcPts val="0"/>
                        </a:spcAft>
                        <a:buClr>
                          <a:schemeClr val="dk1"/>
                        </a:buClr>
                        <a:buSzPts val="1100"/>
                        <a:buFont typeface="Times New Roman"/>
                        <a:buNone/>
                      </a:pPr>
                      <a:r>
                        <a:rPr lang="uk-UA" sz="1100" b="1">
                          <a:solidFill>
                            <a:schemeClr val="dk1"/>
                          </a:solidFill>
                          <a:latin typeface="Times New Roman"/>
                          <a:ea typeface="Times New Roman"/>
                          <a:cs typeface="Times New Roman"/>
                          <a:sym typeface="Times New Roman"/>
                        </a:rPr>
                        <a:t>Тема 5. ПІЗНАЄМО  ОРГАНІЗМ ЛЮДИНИ В СЕРЕДОВИЩІ ЙОГО ІСНУВАННЯ (орієнтовно 13 год)</a:t>
                      </a:r>
                      <a:endParaRPr sz="1100" b="1"/>
                    </a:p>
                  </a:txBody>
                  <a:tcPr marL="91451" marR="91451" marT="45725" marB="4572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9"/>
                  </a:ext>
                </a:extLst>
              </a:tr>
              <a:tr h="393200">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extLst>
                  <a:ext uri="{0D108BD9-81ED-4DB2-BD59-A6C34878D82A}">
                    <a16:rowId xmlns:a16="http://schemas.microsoft.com/office/drawing/2014/main" val="10010"/>
                  </a:ext>
                </a:extLst>
              </a:tr>
              <a:tr h="393200">
                <a:tc gridSpan="3">
                  <a:txBody>
                    <a:bodyPr/>
                    <a:lstStyle/>
                    <a:p>
                      <a:pPr marL="0" marR="0" lvl="0" indent="0" algn="ctr" rtl="0">
                        <a:lnSpc>
                          <a:spcPct val="100000"/>
                        </a:lnSpc>
                        <a:spcBef>
                          <a:spcPts val="0"/>
                        </a:spcBef>
                        <a:spcAft>
                          <a:spcPts val="0"/>
                        </a:spcAft>
                        <a:buClr>
                          <a:schemeClr val="dk1"/>
                        </a:buClr>
                        <a:buSzPts val="1100"/>
                        <a:buFont typeface="Times New Roman"/>
                        <a:buNone/>
                      </a:pPr>
                      <a:r>
                        <a:rPr lang="uk-UA" sz="1100" b="1">
                          <a:solidFill>
                            <a:schemeClr val="dk1"/>
                          </a:solidFill>
                          <a:latin typeface="Times New Roman"/>
                          <a:ea typeface="Times New Roman"/>
                          <a:cs typeface="Times New Roman"/>
                          <a:sym typeface="Times New Roman"/>
                        </a:rPr>
                        <a:t>Тема 6. ВЧИМОСЯ У ПРИРОДИ І ДБАЄМО ПРО ЇЇ ЗБЕРЕЖЕННЯ (орієнтовно 10 год)</a:t>
                      </a:r>
                      <a:endParaRPr sz="1100" b="1"/>
                    </a:p>
                  </a:txBody>
                  <a:tcPr marL="91451" marR="91451" marT="45725" marB="45725"/>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1"/>
                  </a:ext>
                </a:extLst>
              </a:tr>
              <a:tr h="393200">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tc>
                  <a:txBody>
                    <a:bodyPr/>
                    <a:lstStyle/>
                    <a:p>
                      <a:pPr marL="0" marR="0" lvl="0" indent="0" algn="ctr" rtl="0">
                        <a:spcBef>
                          <a:spcPts val="0"/>
                        </a:spcBef>
                        <a:spcAft>
                          <a:spcPts val="0"/>
                        </a:spcAft>
                        <a:buNone/>
                      </a:pPr>
                      <a:endParaRPr sz="1100" b="1"/>
                    </a:p>
                  </a:txBody>
                  <a:tcPr marL="91451" marR="91451" marT="45725" marB="45725"/>
                </a:tc>
                <a:extLst>
                  <a:ext uri="{0D108BD9-81ED-4DB2-BD59-A6C34878D82A}">
                    <a16:rowId xmlns:a16="http://schemas.microsoft.com/office/drawing/2014/main" val="10012"/>
                  </a:ext>
                </a:extLst>
              </a:tr>
            </a:tbl>
          </a:graphicData>
        </a:graphic>
      </p:graphicFrame>
      <p:pic>
        <p:nvPicPr>
          <p:cNvPr id="173" name="Google Shape;173;p12"/>
          <p:cNvPicPr preferRelativeResize="0"/>
          <p:nvPr/>
        </p:nvPicPr>
        <p:blipFill rotWithShape="1">
          <a:blip r:embed="rId3">
            <a:alphaModFix/>
          </a:blip>
          <a:srcRect/>
          <a:stretch/>
        </p:blipFill>
        <p:spPr>
          <a:xfrm>
            <a:off x="1" y="2"/>
            <a:ext cx="2419351" cy="28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2691AE85-4450-40C9-8A77-485680D3C490}"/>
              </a:ext>
            </a:extLst>
          </p:cNvPr>
          <p:cNvGraphicFramePr>
            <a:graphicFrameLocks noGrp="1"/>
          </p:cNvGraphicFramePr>
          <p:nvPr>
            <p:extLst>
              <p:ext uri="{D42A27DB-BD31-4B8C-83A1-F6EECF244321}">
                <p14:modId xmlns:p14="http://schemas.microsoft.com/office/powerpoint/2010/main" val="3441179526"/>
              </p:ext>
            </p:extLst>
          </p:nvPr>
        </p:nvGraphicFramePr>
        <p:xfrm>
          <a:off x="0" y="734219"/>
          <a:ext cx="11591926" cy="5971381"/>
        </p:xfrm>
        <a:graphic>
          <a:graphicData uri="http://schemas.openxmlformats.org/drawingml/2006/table">
            <a:tbl>
              <a:tblPr firstRow="1" firstCol="1" bandRow="1"/>
              <a:tblGrid>
                <a:gridCol w="4867275">
                  <a:extLst>
                    <a:ext uri="{9D8B030D-6E8A-4147-A177-3AD203B41FA5}">
                      <a16:colId xmlns:a16="http://schemas.microsoft.com/office/drawing/2014/main" val="3620916712"/>
                    </a:ext>
                  </a:extLst>
                </a:gridCol>
                <a:gridCol w="3524250">
                  <a:extLst>
                    <a:ext uri="{9D8B030D-6E8A-4147-A177-3AD203B41FA5}">
                      <a16:colId xmlns:a16="http://schemas.microsoft.com/office/drawing/2014/main" val="3052207116"/>
                    </a:ext>
                  </a:extLst>
                </a:gridCol>
                <a:gridCol w="3200401">
                  <a:extLst>
                    <a:ext uri="{9D8B030D-6E8A-4147-A177-3AD203B41FA5}">
                      <a16:colId xmlns:a16="http://schemas.microsoft.com/office/drawing/2014/main" val="554607532"/>
                    </a:ext>
                  </a:extLst>
                </a:gridCol>
              </a:tblGrid>
              <a:tr h="199046">
                <a:tc>
                  <a:txBody>
                    <a:bodyPr/>
                    <a:lstStyle/>
                    <a:p>
                      <a:pPr algn="ctr">
                        <a:spcAft>
                          <a:spcPts val="0"/>
                        </a:spcAft>
                      </a:pPr>
                      <a:r>
                        <a:rPr lang="uk-UA" sz="1200" b="1">
                          <a:effectLst/>
                          <a:latin typeface="Times New Roman" panose="02020603050405020304" pitchFamily="18" charset="0"/>
                          <a:ea typeface="Times New Roman" panose="02020603050405020304" pitchFamily="18" charset="0"/>
                          <a:cs typeface="Times New Roman" panose="02020603050405020304" pitchFamily="18" charset="0"/>
                        </a:rPr>
                        <a:t>ОЧІКУВАНІ РЕЗУЛЬТАТИ НАВЧАННЯ</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b="1" dirty="0">
                          <a:effectLst/>
                          <a:latin typeface="Times New Roman" panose="02020603050405020304" pitchFamily="18" charset="0"/>
                          <a:ea typeface="Times New Roman" panose="02020603050405020304" pitchFamily="18" charset="0"/>
                          <a:cs typeface="Times New Roman" panose="02020603050405020304" pitchFamily="18" charset="0"/>
                        </a:rPr>
                        <a:t>ПРОПОНОВАНИЙ ЗМІСТ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b="1" dirty="0">
                          <a:effectLst/>
                          <a:latin typeface="Times New Roman" panose="02020603050405020304" pitchFamily="18" charset="0"/>
                          <a:ea typeface="Times New Roman" panose="02020603050405020304" pitchFamily="18" charset="0"/>
                          <a:cs typeface="Times New Roman" panose="02020603050405020304" pitchFamily="18" charset="0"/>
                        </a:rPr>
                        <a:t>ВИДИ НАВЧАЛЬНОЇ ДІЯЛЬНОСТІ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228194"/>
                  </a:ext>
                </a:extLst>
              </a:tr>
              <a:tr h="199046">
                <a:tc gridSpan="3">
                  <a:txBody>
                    <a:bodyPr/>
                    <a:lstStyle/>
                    <a:p>
                      <a:pPr algn="ctr">
                        <a:spcAft>
                          <a:spcPts val="0"/>
                        </a:spcAft>
                      </a:pPr>
                      <a:r>
                        <a:rPr lang="uk-UA" sz="1200" b="1" dirty="0">
                          <a:effectLst/>
                          <a:latin typeface="Times New Roman" panose="02020603050405020304" pitchFamily="18" charset="0"/>
                          <a:ea typeface="Times New Roman" panose="02020603050405020304" pitchFamily="18" charset="0"/>
                          <a:cs typeface="Times New Roman" panose="02020603050405020304" pitchFamily="18" charset="0"/>
                        </a:rPr>
                        <a:t>Тема 1. ВЧИМОСЯ ДОСЛІДЖУВАТИ ПРИРОДУ (9 год)</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951402"/>
                  </a:ext>
                </a:extLst>
              </a:tr>
              <a:tr h="5573289">
                <a:tc>
                  <a:txBody>
                    <a:bodyPr/>
                    <a:lstStyle/>
                    <a:p>
                      <a:pPr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Називає</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складники природи; джерела інформації про природу та обладнання для вивчення природи,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вказує</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його призначення;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розповідає</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про видатних дослідників природи, значення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відкриттів</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і винаходів у житті людини, використовуючи наукову термінологію;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пояснює</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цінність природи і знань про неї; риси характеру та якості людини, які допомагають у пізнанні природи; роль досліджень природи для отримання нових знань; використання інструментів для досліджень і фіксування результатів;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характеризує</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методи дослідження природи (спостереження, експеримент, вимірювання, моделювання);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вибирає з</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допомогою вчителя об’єкти і явища природи, формулює щодо них запитання, для відповіді на які необхідно провести дослідження;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визначає з допомогою</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вчителя мету та етапи дослідження відповідно до обраної проблеми;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виконує з допомогою</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вчителя чи інших осіб спостереження та експерименти за наданим планом, використовуючи запропоновані інструменти,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фіксує і презентує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результати у запропонований спосіб;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дотримується</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правил безпеки життєдіяльності під час досліджень;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ділиться враженнями</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від побаченого під час екскурсії, виконаного дослідження;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виявляє</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етичне ставлення до досліджуваних об’єктів природи;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демонструє якост</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і, знання та вміння, які сприяють досягненню мети дослідження; </a:t>
                      </a: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оцінює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важливість набутих дослідницьких умінь, власну діяльність в роботі групи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Для чого та як досліджують природу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Цінність природи і знань про неї.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Природа: складники і методи дослідження. Шлях наукового пізнання природи. Дослідники природи: видатні постаті, відкриття, винаходи.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Що повинен знати і вміти природодослідник</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Правила безпеки життєдіяльності під час досліджень природи. Джерела знань про природу. Інструменти природодослідника. Вибір методу дослідження природи, визначення його етапів.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Узагальнення.</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Пізнання природи – захоплююча, важлива і відповідальна справа.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Практичні завдання.</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1.Планування і проведення спостереження об’єкта природи (за вибором вчителя).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2.Планування і проведення експерименту «Розчинення цукру чи солі у воді».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3. Складання каталогу природних об’єктів під час екскурсії.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Екскурсія</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(віртуальна) до  природничого музею;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Ознайомлення з правилами безпеки життєдіяльності під час дослідження природи, з послідовністю виконання спостереження та експерименту, з правилами вимірювання. Спостереження демонстраційних матеріалів і дослідів.</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Проведення дослідження, додержуючись наданої інструкції й дотримуючись правил безпеки життєдіяльності; обговорення відповідності результатів дослідження його меті, доцільності використаних інструментів і дій. Створення ментальної карти «…..».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Опрацювання		отриманої</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інформації	про дослідників природи.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Написання есе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Створення моделей об</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єктів</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Брейнстормінг</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«Генеруємо гіпотези»…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uk-UA" sz="1400" i="1" u="sng" dirty="0">
                          <a:effectLst/>
                          <a:latin typeface="Times New Roman" panose="02020603050405020304" pitchFamily="18" charset="0"/>
                          <a:ea typeface="Times New Roman" panose="02020603050405020304" pitchFamily="18" charset="0"/>
                          <a:cs typeface="Times New Roman" panose="02020603050405020304" pitchFamily="18" charset="0"/>
                        </a:rPr>
                        <a:t>Оцінювання результатів індивідуальної/ групової роботи,</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400" i="1" u="sng" dirty="0">
                          <a:effectLst/>
                          <a:latin typeface="Times New Roman" panose="02020603050405020304" pitchFamily="18" charset="0"/>
                          <a:ea typeface="Times New Roman" panose="02020603050405020304" pitchFamily="18" charset="0"/>
                          <a:cs typeface="Times New Roman" panose="02020603050405020304" pitchFamily="18" charset="0"/>
                        </a:rPr>
                        <a:t>підведення її підсумків</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267" marR="56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852368"/>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4"/>
          <p:cNvSpPr/>
          <p:nvPr/>
        </p:nvSpPr>
        <p:spPr>
          <a:xfrm>
            <a:off x="204108" y="3592286"/>
            <a:ext cx="11568792" cy="2862282"/>
          </a:xfrm>
          <a:prstGeom prst="rect">
            <a:avLst/>
          </a:prstGeom>
          <a:noFill/>
          <a:ln>
            <a:noFill/>
          </a:ln>
        </p:spPr>
        <p:txBody>
          <a:bodyPr spcFirstLastPara="1" wrap="square" lIns="91425" tIns="45700" rIns="91425" bIns="45700" anchor="t" anchorCtr="0">
            <a:spAutoFit/>
          </a:bodyPr>
          <a:lstStyle/>
          <a:p>
            <a:pPr algn="just"/>
            <a:r>
              <a:rPr lang="uk-UA" sz="1800" b="1">
                <a:solidFill>
                  <a:schemeClr val="dk1"/>
                </a:solidFill>
                <a:latin typeface="Times New Roman"/>
                <a:ea typeface="Times New Roman"/>
                <a:cs typeface="Times New Roman"/>
                <a:sym typeface="Times New Roman"/>
              </a:rPr>
              <a:t>Календарно-тематичне планування здійснюється вчителем у довільній формі і може бути об’єднано з навчальною програмою в один документ. </a:t>
            </a:r>
            <a:endParaRPr sz="1800"/>
          </a:p>
          <a:p>
            <a:pPr algn="just"/>
            <a:r>
              <a:rPr lang="uk-UA" sz="1800">
                <a:solidFill>
                  <a:schemeClr val="dk1"/>
                </a:solidFill>
                <a:latin typeface="Times New Roman"/>
                <a:ea typeface="Times New Roman"/>
                <a:cs typeface="Times New Roman"/>
                <a:sym typeface="Times New Roman"/>
              </a:rPr>
              <a:t>Вчитель має академічну свободу, що надає йому право самостійно обирати програмне забезпечення, методи та форми організації освітнього процесу, конструювати урок так, щоб учні могли самостійно відкрити нові для себе знання, опанувати нові навички, розвинути свою компетентність.</a:t>
            </a:r>
            <a:endParaRPr sz="1800"/>
          </a:p>
          <a:p>
            <a:pPr algn="just"/>
            <a:r>
              <a:rPr lang="uk-UA" sz="1800">
                <a:solidFill>
                  <a:schemeClr val="dk1"/>
                </a:solidFill>
                <a:latin typeface="Times New Roman"/>
                <a:ea typeface="Times New Roman"/>
                <a:cs typeface="Times New Roman"/>
                <a:sym typeface="Times New Roman"/>
              </a:rPr>
              <a:t> Під час реалізації навчальної програми рекомендуємо вчителю надавати учням чіткі </a:t>
            </a:r>
            <a:r>
              <a:rPr lang="uk-UA" sz="1800" u="sng">
                <a:solidFill>
                  <a:schemeClr val="dk1"/>
                </a:solidFill>
                <a:latin typeface="Times New Roman"/>
                <a:ea typeface="Times New Roman"/>
                <a:cs typeface="Times New Roman"/>
                <a:sym typeface="Times New Roman"/>
              </a:rPr>
              <a:t>інструкції</a:t>
            </a:r>
            <a:r>
              <a:rPr lang="uk-UA" sz="1800">
                <a:solidFill>
                  <a:schemeClr val="dk1"/>
                </a:solidFill>
                <a:latin typeface="Times New Roman"/>
                <a:ea typeface="Times New Roman"/>
                <a:cs typeface="Times New Roman"/>
                <a:sym typeface="Times New Roman"/>
              </a:rPr>
              <a:t> щодо </a:t>
            </a:r>
            <a:r>
              <a:rPr lang="uk-UA" sz="1800" u="sng">
                <a:solidFill>
                  <a:schemeClr val="dk1"/>
                </a:solidFill>
                <a:latin typeface="Times New Roman"/>
                <a:ea typeface="Times New Roman"/>
                <a:cs typeface="Times New Roman"/>
                <a:sym typeface="Times New Roman"/>
              </a:rPr>
              <a:t>очікуваних результатів навчання</a:t>
            </a:r>
            <a:r>
              <a:rPr lang="uk-UA" sz="1800">
                <a:solidFill>
                  <a:schemeClr val="dk1"/>
                </a:solidFill>
                <a:latin typeface="Times New Roman"/>
                <a:ea typeface="Times New Roman"/>
                <a:cs typeface="Times New Roman"/>
                <a:sym typeface="Times New Roman"/>
              </a:rPr>
              <a:t>, застосовувати особистісно-орієнтований підхід, що може бути забезпечений передусім вибором відповідних тем навчальних проєктів та ролей у груповій діяльності. Методичні прийоми, які використовуються на уроках, треба добирати з урахуванням вимог до результатів навчально-пізнавальної діяльності, що відображені в Державному стандарті і навчальній програмі. </a:t>
            </a:r>
            <a:endParaRPr sz="1800"/>
          </a:p>
        </p:txBody>
      </p:sp>
      <p:pic>
        <p:nvPicPr>
          <p:cNvPr id="184" name="Google Shape;184;p14"/>
          <p:cNvPicPr preferRelativeResize="0"/>
          <p:nvPr/>
        </p:nvPicPr>
        <p:blipFill rotWithShape="1">
          <a:blip r:embed="rId3">
            <a:alphaModFix/>
          </a:blip>
          <a:srcRect/>
          <a:stretch/>
        </p:blipFill>
        <p:spPr>
          <a:xfrm>
            <a:off x="478629" y="89807"/>
            <a:ext cx="5220043" cy="3307803"/>
          </a:xfrm>
          <a:prstGeom prst="rect">
            <a:avLst/>
          </a:prstGeom>
          <a:noFill/>
          <a:ln>
            <a:noFill/>
          </a:ln>
        </p:spPr>
      </p:pic>
      <p:sp>
        <p:nvSpPr>
          <p:cNvPr id="185" name="Google Shape;185;p14"/>
          <p:cNvSpPr/>
          <p:nvPr/>
        </p:nvSpPr>
        <p:spPr>
          <a:xfrm>
            <a:off x="5763987" y="1512774"/>
            <a:ext cx="6082392" cy="954067"/>
          </a:xfrm>
          <a:prstGeom prst="rect">
            <a:avLst/>
          </a:prstGeom>
          <a:noFill/>
          <a:ln>
            <a:noFill/>
          </a:ln>
        </p:spPr>
        <p:txBody>
          <a:bodyPr spcFirstLastPara="1" wrap="square" lIns="91425" tIns="45700" rIns="91425" bIns="45700" anchor="t" anchorCtr="0">
            <a:spAutoFit/>
          </a:bodyPr>
          <a:lstStyle/>
          <a:p>
            <a:pPr algn="just"/>
            <a:r>
              <a:rPr lang="uk-UA">
                <a:solidFill>
                  <a:schemeClr val="dk1"/>
                </a:solidFill>
                <a:latin typeface="Times New Roman"/>
                <a:ea typeface="Times New Roman"/>
                <a:cs typeface="Times New Roman"/>
                <a:sym typeface="Times New Roman"/>
              </a:rPr>
              <a:t>В залежності від потреби вчителя у календарно-тематичному плануванні можуть бути такі стовпчики: </a:t>
            </a:r>
            <a:endParaRPr sz="1800"/>
          </a:p>
          <a:p>
            <a:pPr algn="just"/>
            <a:r>
              <a:rPr lang="uk-UA">
                <a:solidFill>
                  <a:schemeClr val="dk1"/>
                </a:solidFill>
                <a:latin typeface="Times New Roman"/>
                <a:ea typeface="Times New Roman"/>
                <a:cs typeface="Times New Roman"/>
                <a:sym typeface="Times New Roman"/>
              </a:rPr>
              <a:t>№ з/п, Дата, Тема, Діяльність, Очікувані результати, Інформаційні ресурси, Примітки.</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grpSp>
        <p:nvGrpSpPr>
          <p:cNvPr id="1618" name="Google Shape;1618;p31"/>
          <p:cNvGrpSpPr/>
          <p:nvPr/>
        </p:nvGrpSpPr>
        <p:grpSpPr>
          <a:xfrm>
            <a:off x="10434560" y="4116250"/>
            <a:ext cx="1237846" cy="872004"/>
            <a:chOff x="5482002" y="891526"/>
            <a:chExt cx="1237846" cy="872004"/>
          </a:xfrm>
        </p:grpSpPr>
        <p:grpSp>
          <p:nvGrpSpPr>
            <p:cNvPr id="1619" name="Google Shape;1619;p31"/>
            <p:cNvGrpSpPr/>
            <p:nvPr/>
          </p:nvGrpSpPr>
          <p:grpSpPr>
            <a:xfrm rot="10800000">
              <a:off x="5482002" y="891526"/>
              <a:ext cx="1237846" cy="872004"/>
              <a:chOff x="621403" y="597265"/>
              <a:chExt cx="1588204" cy="1118814"/>
            </a:xfrm>
          </p:grpSpPr>
          <p:sp>
            <p:nvSpPr>
              <p:cNvPr id="1620" name="Google Shape;1620;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1" name="Google Shape;1621;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622" name="Google Shape;1622;p31"/>
            <p:cNvGrpSpPr/>
            <p:nvPr/>
          </p:nvGrpSpPr>
          <p:grpSpPr>
            <a:xfrm rot="10800000">
              <a:off x="5482002" y="891526"/>
              <a:ext cx="1237846" cy="872004"/>
              <a:chOff x="621403" y="597265"/>
              <a:chExt cx="1588204" cy="1118814"/>
            </a:xfrm>
          </p:grpSpPr>
          <p:sp>
            <p:nvSpPr>
              <p:cNvPr id="1623" name="Google Shape;1623;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4" name="Google Shape;1624;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1625" name="Google Shape;1625;p31" descr="Imagen que contiene calibre, dispositivo&#10;&#10;Descripción generada automáticamente"/>
          <p:cNvPicPr preferRelativeResize="0"/>
          <p:nvPr/>
        </p:nvPicPr>
        <p:blipFill rotWithShape="1">
          <a:blip r:embed="rId3">
            <a:alphaModFix/>
          </a:blip>
          <a:srcRect/>
          <a:stretch/>
        </p:blipFill>
        <p:spPr>
          <a:xfrm>
            <a:off x="5348360" y="5876211"/>
            <a:ext cx="4869550" cy="197625"/>
          </a:xfrm>
          <a:prstGeom prst="rect">
            <a:avLst/>
          </a:prstGeom>
          <a:noFill/>
          <a:ln>
            <a:noFill/>
          </a:ln>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8" y="1088763"/>
            <a:ext cx="3806509" cy="3562066"/>
          </a:xfrm>
          <a:prstGeom prst="rect">
            <a:avLst/>
          </a:prstGeom>
        </p:spPr>
      </p:pic>
      <p:sp>
        <p:nvSpPr>
          <p:cNvPr id="15" name="Прямоугольник 14"/>
          <p:cNvSpPr/>
          <p:nvPr/>
        </p:nvSpPr>
        <p:spPr>
          <a:xfrm>
            <a:off x="4039737" y="2647649"/>
            <a:ext cx="7888406" cy="3108543"/>
          </a:xfrm>
          <a:prstGeom prst="rect">
            <a:avLst/>
          </a:prstGeom>
        </p:spPr>
        <p:txBody>
          <a:bodyPr wrap="square">
            <a:spAutoFit/>
          </a:bodyPr>
          <a:lstStyle/>
          <a:p>
            <a:pPr>
              <a:buClrTx/>
              <a:buFontTx/>
              <a:buNone/>
            </a:pPr>
            <a:r>
              <a:rPr lang="ru-RU" sz="2800" kern="1200" dirty="0" err="1">
                <a:solidFill>
                  <a:prstClr val="black"/>
                </a:solidFill>
                <a:latin typeface="Trebuchet MS"/>
                <a:ea typeface="+mn-ea"/>
                <a:cs typeface="+mn-cs"/>
              </a:rPr>
              <a:t>Щоб</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проводити</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сучасні</a:t>
            </a:r>
            <a:r>
              <a:rPr lang="ru-RU" sz="2800" kern="1200" dirty="0">
                <a:solidFill>
                  <a:prstClr val="black"/>
                </a:solidFill>
                <a:latin typeface="Trebuchet MS"/>
                <a:ea typeface="+mn-ea"/>
                <a:cs typeface="+mn-cs"/>
              </a:rPr>
              <a:t> уроки», нам </a:t>
            </a:r>
            <a:r>
              <a:rPr lang="ru-RU" sz="2800" kern="1200" dirty="0" err="1">
                <a:solidFill>
                  <a:prstClr val="black"/>
                </a:solidFill>
                <a:latin typeface="Trebuchet MS"/>
                <a:ea typeface="+mn-ea"/>
                <a:cs typeface="+mn-cs"/>
              </a:rPr>
              <a:t>від</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чогось</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потрібно</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стартувати</a:t>
            </a:r>
            <a:r>
              <a:rPr lang="ru-RU" sz="2800" kern="1200" dirty="0">
                <a:solidFill>
                  <a:prstClr val="black"/>
                </a:solidFill>
                <a:latin typeface="Trebuchet MS"/>
                <a:ea typeface="+mn-ea"/>
                <a:cs typeface="+mn-cs"/>
              </a:rPr>
              <a:t>, по-новому </a:t>
            </a:r>
            <a:r>
              <a:rPr lang="ru-RU" sz="2800" kern="1200" dirty="0" err="1">
                <a:solidFill>
                  <a:prstClr val="black"/>
                </a:solidFill>
                <a:latin typeface="Trebuchet MS"/>
                <a:ea typeface="+mn-ea"/>
                <a:cs typeface="+mn-cs"/>
              </a:rPr>
              <a:t>переосмислити</a:t>
            </a:r>
            <a:r>
              <a:rPr lang="ru-RU" sz="2800" kern="1200" dirty="0">
                <a:solidFill>
                  <a:prstClr val="black"/>
                </a:solidFill>
                <a:latin typeface="Trebuchet MS"/>
                <a:ea typeface="+mn-ea"/>
                <a:cs typeface="+mn-cs"/>
              </a:rPr>
              <a:t> три </a:t>
            </a:r>
            <a:r>
              <a:rPr lang="ru-RU" sz="2800" kern="1200" dirty="0" err="1">
                <a:solidFill>
                  <a:prstClr val="black"/>
                </a:solidFill>
                <a:latin typeface="Trebuchet MS"/>
                <a:ea typeface="+mn-ea"/>
                <a:cs typeface="+mn-cs"/>
              </a:rPr>
              <a:t>основоположні</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моменти</a:t>
            </a:r>
            <a:r>
              <a:rPr lang="ru-RU" sz="2800" kern="1200" dirty="0">
                <a:solidFill>
                  <a:prstClr val="black"/>
                </a:solidFill>
                <a:latin typeface="Trebuchet MS"/>
                <a:ea typeface="+mn-ea"/>
                <a:cs typeface="+mn-cs"/>
              </a:rPr>
              <a:t>:</a:t>
            </a:r>
          </a:p>
          <a:p>
            <a:pPr>
              <a:buClrTx/>
              <a:buFontTx/>
              <a:buNone/>
            </a:pPr>
            <a:r>
              <a:rPr lang="ru-RU" sz="2800" kern="1200" dirty="0">
                <a:solidFill>
                  <a:prstClr val="black"/>
                </a:solidFill>
                <a:latin typeface="Trebuchet MS"/>
                <a:ea typeface="+mn-ea"/>
                <a:cs typeface="+mn-cs"/>
              </a:rPr>
              <a:t>- </a:t>
            </a:r>
            <a:r>
              <a:rPr lang="ru-RU" sz="2800" u="sng" kern="1200" dirty="0" err="1">
                <a:solidFill>
                  <a:prstClr val="black"/>
                </a:solidFill>
                <a:latin typeface="Trebuchet MS"/>
                <a:ea typeface="+mn-ea"/>
                <a:cs typeface="+mn-cs"/>
              </a:rPr>
              <a:t>чого</a:t>
            </a:r>
            <a:r>
              <a:rPr lang="ru-RU" sz="2800" u="sng" kern="1200" dirty="0">
                <a:solidFill>
                  <a:prstClr val="black"/>
                </a:solidFill>
                <a:latin typeface="Trebuchet MS"/>
                <a:ea typeface="+mn-ea"/>
                <a:cs typeface="+mn-cs"/>
              </a:rPr>
              <a:t> </a:t>
            </a:r>
            <a:r>
              <a:rPr lang="ru-RU" sz="2800" u="sng" kern="1200" dirty="0" err="1">
                <a:solidFill>
                  <a:prstClr val="black"/>
                </a:solidFill>
                <a:latin typeface="Trebuchet MS"/>
                <a:ea typeface="+mn-ea"/>
                <a:cs typeface="+mn-cs"/>
              </a:rPr>
              <a:t>навчати</a:t>
            </a:r>
            <a:r>
              <a:rPr lang="ru-RU" sz="2800" u="sng" kern="1200" dirty="0">
                <a:solidFill>
                  <a:prstClr val="black"/>
                </a:solidFill>
                <a:latin typeface="Trebuchet MS"/>
                <a:ea typeface="+mn-ea"/>
                <a:cs typeface="+mn-cs"/>
              </a:rPr>
              <a:t> </a:t>
            </a:r>
            <a:r>
              <a:rPr lang="ru-RU" sz="2800" kern="1200" dirty="0">
                <a:solidFill>
                  <a:prstClr val="black"/>
                </a:solidFill>
                <a:latin typeface="Trebuchet MS"/>
                <a:ea typeface="+mn-ea"/>
                <a:cs typeface="+mn-cs"/>
              </a:rPr>
              <a:t>(</a:t>
            </a:r>
            <a:r>
              <a:rPr lang="ru-RU" sz="2800" kern="1200" dirty="0" err="1">
                <a:solidFill>
                  <a:prstClr val="black"/>
                </a:solidFill>
                <a:latin typeface="Trebuchet MS"/>
                <a:ea typeface="+mn-ea"/>
                <a:cs typeface="+mn-cs"/>
              </a:rPr>
              <a:t>предметний</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зміст</a:t>
            </a:r>
            <a:r>
              <a:rPr lang="ru-RU" sz="2800" kern="1200" dirty="0">
                <a:solidFill>
                  <a:prstClr val="black"/>
                </a:solidFill>
                <a:latin typeface="Trebuchet MS"/>
                <a:ea typeface="+mn-ea"/>
                <a:cs typeface="+mn-cs"/>
              </a:rPr>
              <a:t>);</a:t>
            </a:r>
          </a:p>
          <a:p>
            <a:pPr>
              <a:buClrTx/>
              <a:buFontTx/>
              <a:buNone/>
            </a:pPr>
            <a:r>
              <a:rPr lang="ru-RU" sz="2800" kern="1200" dirty="0">
                <a:solidFill>
                  <a:prstClr val="black"/>
                </a:solidFill>
                <a:latin typeface="Trebuchet MS"/>
                <a:ea typeface="+mn-ea"/>
                <a:cs typeface="+mn-cs"/>
              </a:rPr>
              <a:t>- </a:t>
            </a:r>
            <a:r>
              <a:rPr lang="ru-RU" sz="2800" u="sng" kern="1200" dirty="0">
                <a:solidFill>
                  <a:prstClr val="black"/>
                </a:solidFill>
                <a:latin typeface="Trebuchet MS"/>
                <a:ea typeface="+mn-ea"/>
                <a:cs typeface="+mn-cs"/>
              </a:rPr>
              <a:t>як </a:t>
            </a:r>
            <a:r>
              <a:rPr lang="ru-RU" sz="2800" u="sng" kern="1200" dirty="0" err="1">
                <a:solidFill>
                  <a:prstClr val="black"/>
                </a:solidFill>
                <a:latin typeface="Trebuchet MS"/>
                <a:ea typeface="+mn-ea"/>
                <a:cs typeface="+mn-cs"/>
              </a:rPr>
              <a:t>навчати</a:t>
            </a:r>
            <a:r>
              <a:rPr lang="ru-RU" sz="2800" u="sng" kern="1200" dirty="0">
                <a:solidFill>
                  <a:prstClr val="black"/>
                </a:solidFill>
                <a:latin typeface="Trebuchet MS"/>
                <a:ea typeface="+mn-ea"/>
                <a:cs typeface="+mn-cs"/>
              </a:rPr>
              <a:t> </a:t>
            </a:r>
            <a:r>
              <a:rPr lang="ru-RU" sz="2800" kern="1200" dirty="0">
                <a:solidFill>
                  <a:prstClr val="black"/>
                </a:solidFill>
                <a:latin typeface="Trebuchet MS"/>
                <a:ea typeface="+mn-ea"/>
                <a:cs typeface="+mn-cs"/>
              </a:rPr>
              <a:t>(методика </a:t>
            </a:r>
            <a:r>
              <a:rPr lang="ru-RU" sz="2800" kern="1200" dirty="0" err="1">
                <a:solidFill>
                  <a:prstClr val="black"/>
                </a:solidFill>
                <a:latin typeface="Trebuchet MS"/>
                <a:ea typeface="+mn-ea"/>
                <a:cs typeface="+mn-cs"/>
              </a:rPr>
              <a:t>викладання</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педагогічна</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технологія</a:t>
            </a:r>
            <a:r>
              <a:rPr lang="ru-RU" sz="2800" kern="1200" dirty="0">
                <a:solidFill>
                  <a:prstClr val="black"/>
                </a:solidFill>
                <a:latin typeface="Trebuchet MS"/>
                <a:ea typeface="+mn-ea"/>
                <a:cs typeface="+mn-cs"/>
              </a:rPr>
              <a:t>);</a:t>
            </a:r>
          </a:p>
          <a:p>
            <a:pPr>
              <a:buClrTx/>
              <a:buFontTx/>
              <a:buNone/>
            </a:pPr>
            <a:r>
              <a:rPr lang="ru-RU" sz="2800" kern="1200" dirty="0">
                <a:solidFill>
                  <a:prstClr val="black"/>
                </a:solidFill>
                <a:latin typeface="Trebuchet MS"/>
                <a:ea typeface="+mn-ea"/>
                <a:cs typeface="+mn-cs"/>
              </a:rPr>
              <a:t>- </a:t>
            </a:r>
            <a:r>
              <a:rPr lang="ru-RU" sz="2800" u="sng" kern="1200" dirty="0" err="1">
                <a:solidFill>
                  <a:prstClr val="black"/>
                </a:solidFill>
                <a:latin typeface="Trebuchet MS"/>
                <a:ea typeface="+mn-ea"/>
                <a:cs typeface="+mn-cs"/>
              </a:rPr>
              <a:t>навіщо</a:t>
            </a:r>
            <a:r>
              <a:rPr lang="ru-RU" sz="2800" u="sng" kern="1200" dirty="0">
                <a:solidFill>
                  <a:prstClr val="black"/>
                </a:solidFill>
                <a:latin typeface="Trebuchet MS"/>
                <a:ea typeface="+mn-ea"/>
                <a:cs typeface="+mn-cs"/>
              </a:rPr>
              <a:t> </a:t>
            </a:r>
            <a:r>
              <a:rPr lang="ru-RU" sz="2800" u="sng" kern="1200" dirty="0" err="1">
                <a:solidFill>
                  <a:prstClr val="black"/>
                </a:solidFill>
                <a:latin typeface="Trebuchet MS"/>
                <a:ea typeface="+mn-ea"/>
                <a:cs typeface="+mn-cs"/>
              </a:rPr>
              <a:t>навчати</a:t>
            </a:r>
            <a:r>
              <a:rPr lang="ru-RU" sz="2800" u="sng" kern="1200" dirty="0">
                <a:solidFill>
                  <a:prstClr val="black"/>
                </a:solidFill>
                <a:latin typeface="Trebuchet MS"/>
                <a:ea typeface="+mn-ea"/>
                <a:cs typeface="+mn-cs"/>
              </a:rPr>
              <a:t> </a:t>
            </a:r>
            <a:r>
              <a:rPr lang="ru-RU" sz="2800" kern="1200" dirty="0">
                <a:solidFill>
                  <a:prstClr val="black"/>
                </a:solidFill>
                <a:latin typeface="Trebuchet MS"/>
                <a:ea typeface="+mn-ea"/>
                <a:cs typeface="+mn-cs"/>
              </a:rPr>
              <a:t>(</a:t>
            </a:r>
            <a:r>
              <a:rPr lang="ru-RU" sz="2800" kern="1200" dirty="0" err="1">
                <a:solidFill>
                  <a:prstClr val="black"/>
                </a:solidFill>
                <a:latin typeface="Trebuchet MS"/>
                <a:ea typeface="+mn-ea"/>
                <a:cs typeface="+mn-cs"/>
              </a:rPr>
              <a:t>сенс</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застосування</a:t>
            </a:r>
            <a:r>
              <a:rPr lang="ru-RU" sz="2800" kern="1200" dirty="0">
                <a:solidFill>
                  <a:prstClr val="black"/>
                </a:solidFill>
                <a:latin typeface="Trebuchet MS"/>
                <a:ea typeface="+mn-ea"/>
                <a:cs typeface="+mn-cs"/>
              </a:rPr>
              <a:t> </a:t>
            </a:r>
            <a:r>
              <a:rPr lang="ru-RU" sz="2800" kern="1200" dirty="0" err="1">
                <a:solidFill>
                  <a:prstClr val="black"/>
                </a:solidFill>
                <a:latin typeface="Trebuchet MS"/>
                <a:ea typeface="+mn-ea"/>
                <a:cs typeface="+mn-cs"/>
              </a:rPr>
              <a:t>знань</a:t>
            </a:r>
            <a:r>
              <a:rPr lang="ru-RU" sz="2800" kern="1200" dirty="0">
                <a:solidFill>
                  <a:prstClr val="black"/>
                </a:solidFill>
                <a:latin typeface="Trebuchet MS"/>
                <a:ea typeface="+mn-ea"/>
                <a:cs typeface="+mn-cs"/>
              </a:rPr>
              <a:t>).</a:t>
            </a:r>
          </a:p>
        </p:txBody>
      </p:sp>
      <p:sp>
        <p:nvSpPr>
          <p:cNvPr id="16" name="Подзаголовок 2"/>
          <p:cNvSpPr txBox="1">
            <a:spLocks/>
          </p:cNvSpPr>
          <p:nvPr/>
        </p:nvSpPr>
        <p:spPr>
          <a:xfrm>
            <a:off x="1842448" y="166121"/>
            <a:ext cx="8842186" cy="219494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3200" dirty="0" err="1">
                <a:solidFill>
                  <a:srgbClr val="002060"/>
                </a:solidFill>
                <a:latin typeface="Arial" pitchFamily="34" charset="0"/>
                <a:cs typeface="Arial" pitchFamily="34" charset="0"/>
              </a:rPr>
              <a:t>Освіта</a:t>
            </a:r>
            <a:r>
              <a:rPr lang="ru-RU" sz="3200" dirty="0">
                <a:solidFill>
                  <a:srgbClr val="002060"/>
                </a:solidFill>
                <a:latin typeface="Arial" pitchFamily="34" charset="0"/>
                <a:cs typeface="Arial" pitchFamily="34" charset="0"/>
              </a:rPr>
              <a:t> – </a:t>
            </a:r>
            <a:r>
              <a:rPr lang="ru-RU" sz="3200" dirty="0" err="1">
                <a:solidFill>
                  <a:srgbClr val="002060"/>
                </a:solidFill>
                <a:latin typeface="Arial" pitchFamily="34" charset="0"/>
                <a:cs typeface="Arial" pitchFamily="34" charset="0"/>
              </a:rPr>
              <a:t>найпотужніша</a:t>
            </a:r>
            <a:r>
              <a:rPr lang="ru-RU" sz="3200" dirty="0">
                <a:solidFill>
                  <a:srgbClr val="002060"/>
                </a:solidFill>
                <a:latin typeface="Arial" pitchFamily="34" charset="0"/>
                <a:cs typeface="Arial" pitchFamily="34" charset="0"/>
              </a:rPr>
              <a:t> </a:t>
            </a:r>
            <a:r>
              <a:rPr lang="ru-RU" sz="3200" dirty="0" err="1">
                <a:solidFill>
                  <a:srgbClr val="002060"/>
                </a:solidFill>
                <a:latin typeface="Arial" pitchFamily="34" charset="0"/>
                <a:cs typeface="Arial" pitchFamily="34" charset="0"/>
              </a:rPr>
              <a:t>зброя</a:t>
            </a:r>
            <a:r>
              <a:rPr lang="ru-RU" sz="3200" dirty="0">
                <a:solidFill>
                  <a:srgbClr val="002060"/>
                </a:solidFill>
                <a:latin typeface="Arial" pitchFamily="34" charset="0"/>
                <a:cs typeface="Arial" pitchFamily="34" charset="0"/>
              </a:rPr>
              <a:t>, </a:t>
            </a:r>
          </a:p>
          <a:p>
            <a:pPr marL="0" indent="0">
              <a:buNone/>
            </a:pPr>
            <a:r>
              <a:rPr lang="ru-RU" sz="3200" dirty="0">
                <a:solidFill>
                  <a:srgbClr val="002060"/>
                </a:solidFill>
                <a:latin typeface="Arial" pitchFamily="34" charset="0"/>
                <a:cs typeface="Arial" pitchFamily="34" charset="0"/>
              </a:rPr>
              <a:t>                         </a:t>
            </a:r>
            <a:r>
              <a:rPr lang="ru-RU" sz="3200" dirty="0" err="1">
                <a:solidFill>
                  <a:srgbClr val="002060"/>
                </a:solidFill>
                <a:latin typeface="Arial" pitchFamily="34" charset="0"/>
                <a:cs typeface="Arial" pitchFamily="34" charset="0"/>
              </a:rPr>
              <a:t>аби</a:t>
            </a:r>
            <a:r>
              <a:rPr lang="ru-RU" sz="3200" dirty="0">
                <a:solidFill>
                  <a:srgbClr val="002060"/>
                </a:solidFill>
                <a:latin typeface="Arial" pitchFamily="34" charset="0"/>
                <a:cs typeface="Arial" pitchFamily="34" charset="0"/>
              </a:rPr>
              <a:t> </a:t>
            </a:r>
            <a:r>
              <a:rPr lang="ru-RU" sz="3200" dirty="0" err="1">
                <a:solidFill>
                  <a:srgbClr val="002060"/>
                </a:solidFill>
                <a:latin typeface="Arial" pitchFamily="34" charset="0"/>
                <a:cs typeface="Arial" pitchFamily="34" charset="0"/>
              </a:rPr>
              <a:t>змінити</a:t>
            </a:r>
            <a:r>
              <a:rPr lang="ru-RU" sz="3200" dirty="0">
                <a:solidFill>
                  <a:srgbClr val="002060"/>
                </a:solidFill>
                <a:latin typeface="Arial" pitchFamily="34" charset="0"/>
                <a:cs typeface="Arial" pitchFamily="34" charset="0"/>
              </a:rPr>
              <a:t> </a:t>
            </a:r>
            <a:r>
              <a:rPr lang="ru-RU" sz="3200" dirty="0" err="1">
                <a:solidFill>
                  <a:srgbClr val="002060"/>
                </a:solidFill>
                <a:latin typeface="Arial" pitchFamily="34" charset="0"/>
                <a:cs typeface="Arial" pitchFamily="34" charset="0"/>
              </a:rPr>
              <a:t>світ</a:t>
            </a:r>
            <a:endParaRPr lang="ru-RU" sz="3200" dirty="0">
              <a:solidFill>
                <a:srgbClr val="002060"/>
              </a:solidFill>
              <a:latin typeface="Arial" pitchFamily="34" charset="0"/>
              <a:cs typeface="Arial" pitchFamily="34" charset="0"/>
            </a:endParaRPr>
          </a:p>
          <a:p>
            <a:pPr marL="0" indent="0">
              <a:buNone/>
            </a:pPr>
            <a:r>
              <a:rPr lang="ru-RU" sz="3200" dirty="0">
                <a:solidFill>
                  <a:srgbClr val="002060"/>
                </a:solidFill>
                <a:latin typeface="Arial" pitchFamily="34" charset="0"/>
                <a:cs typeface="Arial" pitchFamily="34" charset="0"/>
              </a:rPr>
              <a:t>                                   </a:t>
            </a:r>
            <a:r>
              <a:rPr lang="ru-RU" sz="3200" i="1" dirty="0">
                <a:solidFill>
                  <a:srgbClr val="002060"/>
                </a:solidFill>
                <a:latin typeface="Arial" pitchFamily="34" charset="0"/>
                <a:cs typeface="Arial" pitchFamily="34" charset="0"/>
              </a:rPr>
              <a:t>Нельсон </a:t>
            </a:r>
            <a:r>
              <a:rPr lang="ru-RU" sz="3200" i="1" dirty="0" err="1">
                <a:solidFill>
                  <a:srgbClr val="002060"/>
                </a:solidFill>
                <a:latin typeface="Arial" pitchFamily="34" charset="0"/>
                <a:cs typeface="Arial" pitchFamily="34" charset="0"/>
              </a:rPr>
              <a:t>Мандела</a:t>
            </a:r>
            <a:endParaRPr lang="ru-RU" sz="3200" i="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979248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uk-UA" sz="3200" b="1" dirty="0">
                <a:solidFill>
                  <a:srgbClr val="0000CC"/>
                </a:solidFill>
              </a:rPr>
              <a:t>Формула НУШ</a:t>
            </a:r>
            <a:br>
              <a:rPr lang="uk-UA" dirty="0"/>
            </a:br>
            <a:r>
              <a:rPr lang="uk-UA" sz="2400" b="1" i="1" dirty="0">
                <a:solidFill>
                  <a:srgbClr val="FF9933"/>
                </a:solidFill>
              </a:rPr>
              <a:t>Новий зміст освіти, заснований на формуванні </a:t>
            </a:r>
            <a:r>
              <a:rPr lang="uk-UA" sz="2400" b="1" i="1" dirty="0" err="1">
                <a:solidFill>
                  <a:srgbClr val="FF9933"/>
                </a:solidFill>
              </a:rPr>
              <a:t>компетентностей</a:t>
            </a:r>
            <a:r>
              <a:rPr lang="uk-UA" sz="2400" b="1" i="1" dirty="0">
                <a:solidFill>
                  <a:srgbClr val="FF9933"/>
                </a:solidFill>
              </a:rPr>
              <a:t>, необхідних для успішної самореалізації в суспільстві</a:t>
            </a:r>
            <a:endParaRPr lang="ru-RU" sz="2400" b="1" i="1" dirty="0">
              <a:solidFill>
                <a:srgbClr val="FF9933"/>
              </a:solidFill>
            </a:endParaRPr>
          </a:p>
        </p:txBody>
      </p:sp>
      <p:sp>
        <p:nvSpPr>
          <p:cNvPr id="4" name="Объект 3"/>
          <p:cNvSpPr>
            <a:spLocks noGrp="1"/>
          </p:cNvSpPr>
          <p:nvPr>
            <p:ph sz="half" idx="2"/>
          </p:nvPr>
        </p:nvSpPr>
        <p:spPr>
          <a:xfrm>
            <a:off x="6096002" y="2276874"/>
            <a:ext cx="5581649" cy="3957489"/>
          </a:xfrm>
        </p:spPr>
        <p:txBody>
          <a:bodyPr/>
          <a:lstStyle/>
          <a:p>
            <a:pPr marL="0" indent="0" algn="ctr">
              <a:buNone/>
            </a:pPr>
            <a:r>
              <a:rPr lang="uk-UA" sz="2400" b="1" dirty="0"/>
              <a:t>Основні підходи:</a:t>
            </a:r>
          </a:p>
          <a:p>
            <a:pPr marL="514338" indent="-514338">
              <a:buFont typeface="+mj-lt"/>
              <a:buAutoNum type="arabicPeriod"/>
            </a:pPr>
            <a:r>
              <a:rPr lang="uk-UA" sz="2000" dirty="0" err="1"/>
              <a:t>Компетентісний</a:t>
            </a:r>
            <a:r>
              <a:rPr lang="uk-UA" sz="2000" dirty="0"/>
              <a:t> підхід;</a:t>
            </a:r>
          </a:p>
          <a:p>
            <a:pPr marL="514338" indent="-514338">
              <a:buFont typeface="+mj-lt"/>
              <a:buAutoNum type="arabicPeriod"/>
            </a:pPr>
            <a:r>
              <a:rPr lang="uk-UA" sz="2000" dirty="0"/>
              <a:t>Навчання через діяльність;</a:t>
            </a:r>
          </a:p>
          <a:p>
            <a:pPr marL="514338" indent="-514338">
              <a:buFont typeface="+mj-lt"/>
              <a:buAutoNum type="arabicPeriod"/>
            </a:pPr>
            <a:r>
              <a:rPr lang="uk-UA" sz="2000" dirty="0"/>
              <a:t>Елементи </a:t>
            </a:r>
            <a:r>
              <a:rPr lang="en-US" sz="2000" dirty="0"/>
              <a:t>STEM- </a:t>
            </a:r>
            <a:r>
              <a:rPr lang="uk-UA" sz="2000" dirty="0"/>
              <a:t>освіти;</a:t>
            </a:r>
          </a:p>
          <a:p>
            <a:pPr marL="514338" indent="-514338">
              <a:buFont typeface="+mj-lt"/>
              <a:buAutoNum type="arabicPeriod"/>
            </a:pPr>
            <a:r>
              <a:rPr lang="uk-UA" sz="2000" dirty="0"/>
              <a:t>Опора на попередній досвід;</a:t>
            </a:r>
          </a:p>
          <a:p>
            <a:pPr marL="514338" indent="-514338">
              <a:buFont typeface="+mj-lt"/>
              <a:buAutoNum type="arabicPeriod"/>
            </a:pPr>
            <a:r>
              <a:rPr lang="uk-UA" sz="2000" dirty="0" err="1"/>
              <a:t>Практикозорієнтовані</a:t>
            </a:r>
            <a:r>
              <a:rPr lang="uk-UA" sz="2000" dirty="0"/>
              <a:t> завдання</a:t>
            </a:r>
          </a:p>
          <a:p>
            <a:pPr marL="514338" indent="-514338">
              <a:buFont typeface="+mj-lt"/>
              <a:buAutoNum type="arabicPeriod"/>
            </a:pPr>
            <a:endParaRPr lang="uk-UA" sz="2000" dirty="0"/>
          </a:p>
          <a:p>
            <a:pPr marL="514338" indent="-514338">
              <a:buFont typeface="+mj-lt"/>
              <a:buAutoNum type="arabicPeriod"/>
            </a:pPr>
            <a:endParaRPr lang="ru-RU" sz="2000" dirty="0"/>
          </a:p>
        </p:txBody>
      </p:sp>
      <p:sp>
        <p:nvSpPr>
          <p:cNvPr id="5" name="Объект 4"/>
          <p:cNvSpPr>
            <a:spLocks noGrp="1"/>
          </p:cNvSpPr>
          <p:nvPr>
            <p:ph sz="half" idx="1"/>
          </p:nvPr>
        </p:nvSpPr>
        <p:spPr>
          <a:xfrm>
            <a:off x="393701" y="2276873"/>
            <a:ext cx="5581651" cy="3960441"/>
          </a:xfrm>
        </p:spPr>
        <p:txBody>
          <a:bodyPr/>
          <a:lstStyle/>
          <a:p>
            <a:pPr marL="0" indent="0" algn="ctr">
              <a:buNone/>
            </a:pPr>
            <a:r>
              <a:rPr lang="uk-UA" sz="2400" b="1" dirty="0"/>
              <a:t>Шляхи реалізації</a:t>
            </a:r>
            <a:endParaRPr lang="ru-RU" sz="2400" b="1"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2" y="3717032"/>
            <a:ext cx="5378245" cy="215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6" y="265805"/>
            <a:ext cx="2032000"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332" y="4834806"/>
            <a:ext cx="3445933"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08" y="2924946"/>
            <a:ext cx="4845049"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4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pic>
        <p:nvPicPr>
          <p:cNvPr id="1597" name="Google Shape;1597;p29"/>
          <p:cNvPicPr preferRelativeResize="0"/>
          <p:nvPr/>
        </p:nvPicPr>
        <p:blipFill rotWithShape="1">
          <a:blip r:embed="rId3">
            <a:alphaModFix/>
          </a:blip>
          <a:srcRect/>
          <a:stretch/>
        </p:blipFill>
        <p:spPr>
          <a:xfrm rot="614312">
            <a:off x="10315414" y="4651459"/>
            <a:ext cx="1225670" cy="1792204"/>
          </a:xfrm>
          <a:prstGeom prst="rect">
            <a:avLst/>
          </a:prstGeom>
          <a:noFill/>
          <a:ln>
            <a:noFill/>
          </a:ln>
        </p:spPr>
      </p:pic>
      <p:pic>
        <p:nvPicPr>
          <p:cNvPr id="1598" name="Google Shape;1598;p29"/>
          <p:cNvPicPr preferRelativeResize="0"/>
          <p:nvPr/>
        </p:nvPicPr>
        <p:blipFill rotWithShape="1">
          <a:blip r:embed="rId4">
            <a:alphaModFix/>
          </a:blip>
          <a:srcRect/>
          <a:stretch/>
        </p:blipFill>
        <p:spPr>
          <a:xfrm rot="10529629">
            <a:off x="9331659" y="4981828"/>
            <a:ext cx="1038183" cy="1518056"/>
          </a:xfrm>
          <a:prstGeom prst="rect">
            <a:avLst/>
          </a:prstGeom>
          <a:noFill/>
          <a:ln>
            <a:noFill/>
          </a:ln>
        </p:spPr>
      </p:pic>
      <p:pic>
        <p:nvPicPr>
          <p:cNvPr id="1599" name="Google Shape;1599;p29"/>
          <p:cNvPicPr preferRelativeResize="0"/>
          <p:nvPr/>
        </p:nvPicPr>
        <p:blipFill rotWithShape="1">
          <a:blip r:embed="rId5">
            <a:alphaModFix/>
          </a:blip>
          <a:srcRect/>
          <a:stretch/>
        </p:blipFill>
        <p:spPr>
          <a:xfrm>
            <a:off x="8345654" y="4647838"/>
            <a:ext cx="1115026" cy="1630419"/>
          </a:xfrm>
          <a:prstGeom prst="rect">
            <a:avLst/>
          </a:prstGeom>
          <a:noFill/>
          <a:ln>
            <a:noFill/>
          </a:ln>
        </p:spPr>
      </p:pic>
      <p:pic>
        <p:nvPicPr>
          <p:cNvPr id="1600" name="Google Shape;1600;p29"/>
          <p:cNvPicPr preferRelativeResize="0"/>
          <p:nvPr/>
        </p:nvPicPr>
        <p:blipFill rotWithShape="1">
          <a:blip r:embed="rId6">
            <a:alphaModFix/>
          </a:blip>
          <a:srcRect/>
          <a:stretch/>
        </p:blipFill>
        <p:spPr>
          <a:xfrm flipH="1">
            <a:off x="7448550" y="5564528"/>
            <a:ext cx="1258971" cy="973795"/>
          </a:xfrm>
          <a:prstGeom prst="rect">
            <a:avLst/>
          </a:prstGeom>
          <a:noFill/>
          <a:ln>
            <a:noFill/>
          </a:ln>
        </p:spPr>
      </p:pic>
      <p:pic>
        <p:nvPicPr>
          <p:cNvPr id="1601" name="Google Shape;1601;p29" descr="Imagen que contiene calibre, dispositivo&#10;&#10;Descripción generada automáticamente"/>
          <p:cNvPicPr preferRelativeResize="0"/>
          <p:nvPr/>
        </p:nvPicPr>
        <p:blipFill rotWithShape="1">
          <a:blip r:embed="rId7">
            <a:alphaModFix/>
          </a:blip>
          <a:srcRect/>
          <a:stretch/>
        </p:blipFill>
        <p:spPr>
          <a:xfrm>
            <a:off x="3717697" y="956640"/>
            <a:ext cx="5513549" cy="197625"/>
          </a:xfrm>
          <a:prstGeom prst="rect">
            <a:avLst/>
          </a:prstGeom>
          <a:noFill/>
          <a:ln>
            <a:noFill/>
          </a:ln>
        </p:spPr>
      </p:pic>
      <p:sp>
        <p:nvSpPr>
          <p:cNvPr id="10" name="TextBox 9"/>
          <p:cNvSpPr txBox="1"/>
          <p:nvPr/>
        </p:nvSpPr>
        <p:spPr>
          <a:xfrm>
            <a:off x="3316877" y="262740"/>
            <a:ext cx="5847067" cy="523220"/>
          </a:xfrm>
          <a:prstGeom prst="rect">
            <a:avLst/>
          </a:prstGeom>
          <a:noFill/>
        </p:spPr>
        <p:txBody>
          <a:bodyPr wrap="square" rtlCol="0">
            <a:spAutoFit/>
          </a:bodyPr>
          <a:lstStyle>
            <a:defPPr>
              <a:defRPr lang="ru-RU"/>
            </a:defPPr>
            <a:lvl1pPr algn="ctr" defTabSz="912813">
              <a:defRPr sz="2200" b="1" spc="5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mj-ea"/>
                <a:cs typeface="Arial" pitchFamily="34" charset="0"/>
              </a:defRPr>
            </a:lvl1pPr>
          </a:lstStyle>
          <a:p>
            <a:r>
              <a:rPr lang="uk-UA" sz="2800"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СУЧАСНИЙ УРОК</a:t>
            </a:r>
            <a:endParaRPr lang="ru-RU" sz="2800"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Прямоугольник 5"/>
          <p:cNvSpPr/>
          <p:nvPr/>
        </p:nvSpPr>
        <p:spPr>
          <a:xfrm>
            <a:off x="44831" y="1323774"/>
            <a:ext cx="11813060" cy="3231654"/>
          </a:xfrm>
          <a:prstGeom prst="rect">
            <a:avLst/>
          </a:prstGeom>
        </p:spPr>
        <p:txBody>
          <a:bodyPr wrap="square">
            <a:spAutoFit/>
          </a:bodyPr>
          <a:lstStyle/>
          <a:p>
            <a:pPr lvl="4" algn="just" defTabSz="595313">
              <a:spcBef>
                <a:spcPts val="600"/>
              </a:spcBef>
            </a:pPr>
            <a:r>
              <a:rPr lang="uk-UA" sz="2400" b="1" dirty="0">
                <a:solidFill>
                  <a:srgbClr val="C00000"/>
                </a:solidFill>
                <a:latin typeface="Arial" pitchFamily="34" charset="0"/>
                <a:cs typeface="Arial" pitchFamily="34" charset="0"/>
              </a:rPr>
              <a:t>Сучасний урок має бути синкретичним</a:t>
            </a:r>
            <a:r>
              <a:rPr lang="uk-UA" sz="2000" dirty="0">
                <a:solidFill>
                  <a:srgbClr val="002060"/>
                </a:solidFill>
                <a:latin typeface="Arial" pitchFamily="34" charset="0"/>
                <a:cs typeface="Arial" pitchFamily="34" charset="0"/>
              </a:rPr>
              <a:t>: </a:t>
            </a:r>
          </a:p>
          <a:p>
            <a:pPr lvl="4" algn="just" defTabSz="595313">
              <a:spcBef>
                <a:spcPts val="600"/>
              </a:spcBef>
            </a:pPr>
            <a:r>
              <a:rPr lang="uk-UA" sz="2000" b="1" u="sng" dirty="0">
                <a:solidFill>
                  <a:srgbClr val="002060"/>
                </a:solidFill>
                <a:latin typeface="Arial" pitchFamily="34" charset="0"/>
                <a:cs typeface="Arial" pitchFamily="34" charset="0"/>
              </a:rPr>
              <a:t>по-перше</a:t>
            </a:r>
            <a:r>
              <a:rPr lang="uk-UA" sz="2000" dirty="0">
                <a:solidFill>
                  <a:srgbClr val="002060"/>
                </a:solidFill>
                <a:latin typeface="Arial" pitchFamily="34" charset="0"/>
                <a:cs typeface="Arial" pitchFamily="34" charset="0"/>
              </a:rPr>
              <a:t>, </a:t>
            </a:r>
            <a:r>
              <a:rPr lang="uk-UA" sz="2000" b="1" dirty="0" err="1">
                <a:solidFill>
                  <a:srgbClr val="002060"/>
                </a:solidFill>
                <a:latin typeface="Arial" pitchFamily="34" charset="0"/>
                <a:cs typeface="Arial" pitchFamily="34" charset="0"/>
              </a:rPr>
              <a:t>компетентнісно</a:t>
            </a:r>
            <a:r>
              <a:rPr lang="uk-UA" sz="2000" b="1" dirty="0">
                <a:solidFill>
                  <a:srgbClr val="002060"/>
                </a:solidFill>
                <a:latin typeface="Arial" pitchFamily="34" charset="0"/>
                <a:cs typeface="Arial" pitchFamily="34" charset="0"/>
              </a:rPr>
              <a:t> зорієнтованим</a:t>
            </a:r>
            <a:r>
              <a:rPr lang="uk-UA" sz="2000" dirty="0">
                <a:solidFill>
                  <a:srgbClr val="002060"/>
                </a:solidFill>
                <a:latin typeface="Arial" pitchFamily="34" charset="0"/>
                <a:cs typeface="Arial" pitchFamily="34" charset="0"/>
              </a:rPr>
              <a:t> на формування ключових і предметних </a:t>
            </a:r>
            <a:r>
              <a:rPr lang="uk-UA" sz="2000" dirty="0" err="1">
                <a:solidFill>
                  <a:srgbClr val="002060"/>
                </a:solidFill>
                <a:latin typeface="Arial" pitchFamily="34" charset="0"/>
                <a:cs typeface="Arial" pitchFamily="34" charset="0"/>
              </a:rPr>
              <a:t>компететентностей</a:t>
            </a:r>
            <a:r>
              <a:rPr lang="uk-UA" sz="2000" dirty="0">
                <a:solidFill>
                  <a:srgbClr val="002060"/>
                </a:solidFill>
                <a:latin typeface="Arial" pitchFamily="34" charset="0"/>
                <a:cs typeface="Arial" pitchFamily="34" charset="0"/>
              </a:rPr>
              <a:t> (зазначені в Державному стандарті базової середньої освіти,</a:t>
            </a:r>
          </a:p>
          <a:p>
            <a:pPr lvl="4" algn="just" defTabSz="595313">
              <a:spcBef>
                <a:spcPts val="600"/>
              </a:spcBef>
            </a:pPr>
            <a:r>
              <a:rPr lang="uk-UA" sz="2000" dirty="0">
                <a:solidFill>
                  <a:srgbClr val="002060"/>
                </a:solidFill>
                <a:latin typeface="Arial" pitchFamily="34" charset="0"/>
                <a:cs typeface="Arial" pitchFamily="34" charset="0"/>
              </a:rPr>
              <a:t> </a:t>
            </a:r>
            <a:r>
              <a:rPr lang="uk-UA" sz="2000" b="1" dirty="0">
                <a:solidFill>
                  <a:srgbClr val="002060"/>
                </a:solidFill>
                <a:latin typeface="Arial" pitchFamily="34" charset="0"/>
                <a:cs typeface="Arial" pitchFamily="34" charset="0"/>
              </a:rPr>
              <a:t>по-друге,</a:t>
            </a:r>
            <a:r>
              <a:rPr lang="uk-UA" sz="2000" dirty="0">
                <a:solidFill>
                  <a:srgbClr val="002060"/>
                </a:solidFill>
                <a:latin typeface="Arial" pitchFamily="34" charset="0"/>
                <a:cs typeface="Arial" pitchFamily="34" charset="0"/>
              </a:rPr>
              <a:t> </a:t>
            </a:r>
            <a:r>
              <a:rPr lang="uk-UA" sz="2000" b="1" dirty="0">
                <a:solidFill>
                  <a:srgbClr val="002060"/>
                </a:solidFill>
                <a:latin typeface="Arial" pitchFamily="34" charset="0"/>
                <a:cs typeface="Arial" pitchFamily="34" charset="0"/>
              </a:rPr>
              <a:t>інноваційним</a:t>
            </a:r>
            <a:r>
              <a:rPr lang="uk-UA" sz="2000" dirty="0">
                <a:solidFill>
                  <a:srgbClr val="002060"/>
                </a:solidFill>
                <a:latin typeface="Arial" pitchFamily="34" charset="0"/>
                <a:cs typeface="Arial" pitchFamily="34" charset="0"/>
              </a:rPr>
              <a:t> із огляду на використання науково-методичної літератури, праць вчених, психологів, а також технічних засобів і цифрових технологій,</a:t>
            </a:r>
          </a:p>
          <a:p>
            <a:pPr lvl="4" algn="just" defTabSz="595313">
              <a:spcBef>
                <a:spcPts val="600"/>
              </a:spcBef>
            </a:pPr>
            <a:r>
              <a:rPr lang="uk-UA" sz="2000" dirty="0">
                <a:solidFill>
                  <a:srgbClr val="002060"/>
                </a:solidFill>
                <a:latin typeface="Arial" pitchFamily="34" charset="0"/>
                <a:cs typeface="Arial" pitchFamily="34" charset="0"/>
              </a:rPr>
              <a:t> </a:t>
            </a:r>
            <a:r>
              <a:rPr lang="uk-UA" sz="2000" b="1" u="sng" dirty="0">
                <a:solidFill>
                  <a:srgbClr val="002060"/>
                </a:solidFill>
                <a:latin typeface="Arial" pitchFamily="34" charset="0"/>
                <a:cs typeface="Arial" pitchFamily="34" charset="0"/>
              </a:rPr>
              <a:t>по-третє</a:t>
            </a:r>
            <a:r>
              <a:rPr lang="uk-UA" sz="2000" dirty="0">
                <a:solidFill>
                  <a:srgbClr val="002060"/>
                </a:solidFill>
                <a:latin typeface="Arial" pitchFamily="34" charset="0"/>
                <a:cs typeface="Arial" pitchFamily="34" charset="0"/>
              </a:rPr>
              <a:t>, </a:t>
            </a:r>
            <a:r>
              <a:rPr lang="uk-UA" sz="2000" b="1" dirty="0">
                <a:solidFill>
                  <a:srgbClr val="002060"/>
                </a:solidFill>
                <a:latin typeface="Arial" pitchFamily="34" charset="0"/>
                <a:cs typeface="Arial" pitchFamily="34" charset="0"/>
              </a:rPr>
              <a:t>спрямованим на формування цінностей </a:t>
            </a:r>
            <a:r>
              <a:rPr lang="uk-UA" sz="2000" dirty="0">
                <a:solidFill>
                  <a:srgbClr val="002060"/>
                </a:solidFill>
                <a:latin typeface="Arial" pitchFamily="34" charset="0"/>
                <a:cs typeface="Arial" pitchFamily="34" charset="0"/>
              </a:rPr>
              <a:t>– свободи, демократії та права. </a:t>
            </a:r>
          </a:p>
          <a:p>
            <a:pPr lvl="4" algn="just" defTabSz="595313">
              <a:spcBef>
                <a:spcPts val="600"/>
              </a:spcBef>
            </a:pPr>
            <a:r>
              <a:rPr lang="uk-UA" sz="2000" dirty="0">
                <a:solidFill>
                  <a:srgbClr val="002060"/>
                </a:solidFill>
                <a:latin typeface="Arial" pitchFamily="34" charset="0"/>
                <a:cs typeface="Arial" pitchFamily="34" charset="0"/>
              </a:rPr>
              <a:t>	Усі три умови підпорядковані загальній концепції – </a:t>
            </a:r>
            <a:r>
              <a:rPr lang="uk-UA" sz="2000" b="1" dirty="0" err="1">
                <a:solidFill>
                  <a:srgbClr val="002060"/>
                </a:solidFill>
                <a:latin typeface="Arial" pitchFamily="34" charset="0"/>
                <a:cs typeface="Arial" pitchFamily="34" charset="0"/>
              </a:rPr>
              <a:t>дитиноцентризму</a:t>
            </a:r>
            <a:r>
              <a:rPr lang="uk-UA" sz="2000" b="1" dirty="0">
                <a:solidFill>
                  <a:srgbClr val="002060"/>
                </a:solidFill>
                <a:latin typeface="Arial" pitchFamily="34" charset="0"/>
                <a:cs typeface="Arial" pitchFamily="34" charset="0"/>
              </a:rPr>
              <a:t>,</a:t>
            </a:r>
            <a:r>
              <a:rPr lang="uk-UA" sz="2000" dirty="0">
                <a:solidFill>
                  <a:srgbClr val="002060"/>
                </a:solidFill>
                <a:latin typeface="Arial" pitchFamily="34" charset="0"/>
                <a:cs typeface="Arial" pitchFamily="34" charset="0"/>
              </a:rPr>
              <a:t> коли епіцентром уроку є сама дитина. Дотримання цих трьох умов є запорукою ефективного уроку та формування патріотів України, майбутніх відповідальних громадян Європи і світу.</a:t>
            </a:r>
          </a:p>
        </p:txBody>
      </p:sp>
    </p:spTree>
    <p:extLst>
      <p:ext uri="{BB962C8B-B14F-4D97-AF65-F5344CB8AC3E}">
        <p14:creationId xmlns:p14="http://schemas.microsoft.com/office/powerpoint/2010/main" val="1101352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1" name="TextBox 10"/>
          <p:cNvSpPr txBox="1"/>
          <p:nvPr/>
        </p:nvSpPr>
        <p:spPr>
          <a:xfrm>
            <a:off x="1326903" y="156970"/>
            <a:ext cx="9889097" cy="1200329"/>
          </a:xfrm>
          <a:prstGeom prst="rect">
            <a:avLst/>
          </a:prstGeom>
          <a:noFill/>
        </p:spPr>
        <p:txBody>
          <a:bodyPr wrap="square" rtlCol="0">
            <a:spAutoFit/>
          </a:bodyPr>
          <a:lstStyle/>
          <a:p>
            <a:pPr algn="ctr" defTabSz="912813">
              <a:lnSpc>
                <a:spcPct val="150000"/>
              </a:lnSpc>
            </a:pPr>
            <a:r>
              <a:rPr lang="uk-U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СУЧАСНИЙ УРОК  </a:t>
            </a:r>
          </a:p>
          <a:p>
            <a:pPr algn="ctr" defTabSz="912813">
              <a:lnSpc>
                <a:spcPct val="150000"/>
              </a:lnSpc>
            </a:pPr>
            <a:r>
              <a:rPr lang="uk-U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У  КОНТЕКСТІ  НОВОЇ  УКРАЇНСЬКОЇ  ШКОЛИ</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824" b="6786"/>
          <a:stretch/>
        </p:blipFill>
        <p:spPr bwMode="auto">
          <a:xfrm>
            <a:off x="1643846" y="1357299"/>
            <a:ext cx="9572154" cy="479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03058" y="5014849"/>
            <a:ext cx="1883390" cy="646331"/>
          </a:xfrm>
          <a:prstGeom prst="rect">
            <a:avLst/>
          </a:prstGeom>
          <a:solidFill>
            <a:schemeClr val="bg1">
              <a:lumMod val="40000"/>
              <a:lumOff val="60000"/>
            </a:schemeClr>
          </a:solidFill>
        </p:spPr>
        <p:txBody>
          <a:bodyPr wrap="square" rtlCol="0">
            <a:spAutoFit/>
          </a:bodyPr>
          <a:lstStyle/>
          <a:p>
            <a:r>
              <a:rPr lang="uk-UA" sz="1800" b="1" i="1" dirty="0"/>
              <a:t>Наскрізні вміння</a:t>
            </a:r>
            <a:endParaRPr lang="ru-RU" sz="1800" b="1" i="1" dirty="0"/>
          </a:p>
        </p:txBody>
      </p:sp>
    </p:spTree>
    <p:extLst>
      <p:ext uri="{BB962C8B-B14F-4D97-AF65-F5344CB8AC3E}">
        <p14:creationId xmlns:p14="http://schemas.microsoft.com/office/powerpoint/2010/main" val="434860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2118" name="Google Shape;2118;p44" descr="Imagen que contiene calibre, dispositivo&#10;&#10;Descripción generada automáticamente"/>
          <p:cNvPicPr preferRelativeResize="0"/>
          <p:nvPr/>
        </p:nvPicPr>
        <p:blipFill rotWithShape="1">
          <a:blip r:embed="rId3">
            <a:alphaModFix/>
          </a:blip>
          <a:srcRect/>
          <a:stretch/>
        </p:blipFill>
        <p:spPr>
          <a:xfrm rot="10800000" flipH="1">
            <a:off x="983627" y="6093702"/>
            <a:ext cx="5329950" cy="212925"/>
          </a:xfrm>
          <a:prstGeom prst="rect">
            <a:avLst/>
          </a:prstGeom>
          <a:noFill/>
          <a:ln>
            <a:noFill/>
          </a:ln>
        </p:spPr>
      </p:pic>
      <p:sp>
        <p:nvSpPr>
          <p:cNvPr id="3" name="Заголовок 1"/>
          <p:cNvSpPr>
            <a:spLocks noGrp="1"/>
          </p:cNvSpPr>
          <p:nvPr>
            <p:ph type="title"/>
          </p:nvPr>
        </p:nvSpPr>
        <p:spPr>
          <a:xfrm>
            <a:off x="0" y="0"/>
            <a:ext cx="10466696" cy="1800226"/>
          </a:xfrm>
        </p:spPr>
        <p:txBody>
          <a:bodyPr>
            <a:normAutofit fontScale="90000"/>
          </a:bodyPr>
          <a:lstStyle/>
          <a:p>
            <a:pPr algn="ctr"/>
            <a:r>
              <a:rPr lang="ru-RU" dirty="0" err="1">
                <a:latin typeface="+mj-lt"/>
              </a:rPr>
              <a:t>Критерії</a:t>
            </a:r>
            <a:r>
              <a:rPr lang="ru-RU" dirty="0">
                <a:latin typeface="+mj-lt"/>
              </a:rPr>
              <a:t> </a:t>
            </a:r>
            <a:r>
              <a:rPr lang="ru-RU" dirty="0" err="1">
                <a:latin typeface="+mj-lt"/>
              </a:rPr>
              <a:t>новизни</a:t>
            </a:r>
            <a:r>
              <a:rPr lang="ru-RU" dirty="0">
                <a:latin typeface="+mj-lt"/>
              </a:rPr>
              <a:t>, </a:t>
            </a:r>
            <a:r>
              <a:rPr lang="ru-RU" dirty="0" err="1">
                <a:latin typeface="+mj-lt"/>
              </a:rPr>
              <a:t>ефективності</a:t>
            </a:r>
            <a:r>
              <a:rPr lang="ru-RU" dirty="0">
                <a:latin typeface="+mj-lt"/>
              </a:rPr>
              <a:t> і </a:t>
            </a:r>
            <a:r>
              <a:rPr lang="ru-RU" dirty="0" err="1">
                <a:latin typeface="+mj-lt"/>
              </a:rPr>
              <a:t>ознаки</a:t>
            </a:r>
            <a:r>
              <a:rPr lang="ru-RU" dirty="0">
                <a:latin typeface="+mj-lt"/>
              </a:rPr>
              <a:t> «</a:t>
            </a:r>
            <a:r>
              <a:rPr lang="ru-RU" dirty="0" err="1">
                <a:latin typeface="+mj-lt"/>
              </a:rPr>
              <a:t>сучасного</a:t>
            </a:r>
            <a:r>
              <a:rPr lang="ru-RU" dirty="0">
                <a:latin typeface="+mj-lt"/>
              </a:rPr>
              <a:t> уроку»</a:t>
            </a:r>
            <a:br>
              <a:rPr lang="ru-RU" dirty="0">
                <a:latin typeface="+mj-lt"/>
              </a:rPr>
            </a:br>
            <a:r>
              <a:rPr lang="ru-RU" sz="3600" dirty="0">
                <a:latin typeface="+mj-lt"/>
              </a:rPr>
              <a:t> </a:t>
            </a:r>
            <a:r>
              <a:rPr lang="ru-RU" sz="3600" dirty="0">
                <a:solidFill>
                  <a:schemeClr val="bg1">
                    <a:lumMod val="75000"/>
                  </a:schemeClr>
                </a:solidFill>
                <a:latin typeface="+mj-lt"/>
              </a:rPr>
              <a:t>1. </a:t>
            </a:r>
            <a:r>
              <a:rPr lang="ru-RU" sz="3600" dirty="0" err="1">
                <a:solidFill>
                  <a:schemeClr val="bg1">
                    <a:lumMod val="75000"/>
                  </a:schemeClr>
                </a:solidFill>
                <a:latin typeface="+mj-lt"/>
              </a:rPr>
              <a:t>Суб’єкт-суб’єктні</a:t>
            </a:r>
            <a:r>
              <a:rPr lang="ru-RU" sz="3600" dirty="0">
                <a:solidFill>
                  <a:schemeClr val="bg1">
                    <a:lumMod val="75000"/>
                  </a:schemeClr>
                </a:solidFill>
                <a:latin typeface="+mj-lt"/>
              </a:rPr>
              <a:t> </a:t>
            </a:r>
            <a:r>
              <a:rPr lang="ru-RU" sz="3600" dirty="0" err="1">
                <a:solidFill>
                  <a:schemeClr val="bg1">
                    <a:lumMod val="75000"/>
                  </a:schemeClr>
                </a:solidFill>
                <a:latin typeface="+mj-lt"/>
              </a:rPr>
              <a:t>відносини</a:t>
            </a:r>
            <a:r>
              <a:rPr lang="ru-RU" sz="3600" dirty="0">
                <a:solidFill>
                  <a:schemeClr val="bg1">
                    <a:lumMod val="75000"/>
                  </a:schemeClr>
                </a:solidFill>
                <a:latin typeface="+mj-lt"/>
              </a:rPr>
              <a:t> </a:t>
            </a:r>
            <a:r>
              <a:rPr lang="ru-RU" sz="3600" dirty="0" err="1">
                <a:solidFill>
                  <a:schemeClr val="bg1">
                    <a:lumMod val="75000"/>
                  </a:schemeClr>
                </a:solidFill>
                <a:latin typeface="+mj-lt"/>
              </a:rPr>
              <a:t>вчителя</a:t>
            </a:r>
            <a:r>
              <a:rPr lang="ru-RU" sz="3600" dirty="0">
                <a:solidFill>
                  <a:schemeClr val="bg1">
                    <a:lumMod val="75000"/>
                  </a:schemeClr>
                </a:solidFill>
                <a:latin typeface="+mj-lt"/>
              </a:rPr>
              <a:t> і </a:t>
            </a:r>
            <a:r>
              <a:rPr lang="ru-RU" sz="3600" dirty="0" err="1">
                <a:solidFill>
                  <a:schemeClr val="bg1">
                    <a:lumMod val="75000"/>
                  </a:schemeClr>
                </a:solidFill>
                <a:latin typeface="+mj-lt"/>
              </a:rPr>
              <a:t>учня</a:t>
            </a:r>
            <a:r>
              <a:rPr lang="ru-RU" sz="3600" dirty="0">
                <a:solidFill>
                  <a:schemeClr val="bg1">
                    <a:lumMod val="75000"/>
                  </a:schemeClr>
                </a:solidFill>
                <a:latin typeface="+mj-lt"/>
              </a:rPr>
              <a:t> </a:t>
            </a:r>
          </a:p>
        </p:txBody>
      </p:sp>
      <p:sp>
        <p:nvSpPr>
          <p:cNvPr id="4" name="Объект 2"/>
          <p:cNvSpPr txBox="1">
            <a:spLocks/>
          </p:cNvSpPr>
          <p:nvPr/>
        </p:nvSpPr>
        <p:spPr>
          <a:xfrm>
            <a:off x="262008" y="1800226"/>
            <a:ext cx="10034517" cy="2571749"/>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L="457200" marR="0" lvl="0" indent="-349250" algn="r"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r"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indent="-457200" algn="l">
              <a:buFontTx/>
              <a:buChar char="-"/>
            </a:pPr>
            <a:r>
              <a:rPr lang="ru-RU" sz="2800" dirty="0" err="1">
                <a:latin typeface="+mn-lt"/>
              </a:rPr>
              <a:t>Це</a:t>
            </a:r>
            <a:r>
              <a:rPr lang="ru-RU" sz="2800" dirty="0">
                <a:latin typeface="+mn-lt"/>
              </a:rPr>
              <a:t> урок, на </a:t>
            </a:r>
            <a:r>
              <a:rPr lang="ru-RU" sz="2800" dirty="0" err="1">
                <a:latin typeface="+mn-lt"/>
              </a:rPr>
              <a:t>якому</a:t>
            </a:r>
            <a:r>
              <a:rPr lang="ru-RU" sz="2800" dirty="0">
                <a:latin typeface="+mn-lt"/>
              </a:rPr>
              <a:t> </a:t>
            </a:r>
            <a:r>
              <a:rPr lang="ru-RU" sz="2800" dirty="0" err="1">
                <a:latin typeface="+mn-lt"/>
              </a:rPr>
              <a:t>вчитель</a:t>
            </a:r>
            <a:r>
              <a:rPr lang="ru-RU" sz="2800" dirty="0">
                <a:latin typeface="+mn-lt"/>
              </a:rPr>
              <a:t>, </a:t>
            </a:r>
            <a:r>
              <a:rPr lang="ru-RU" sz="2800" dirty="0" err="1">
                <a:latin typeface="+mn-lt"/>
              </a:rPr>
              <a:t>лише</a:t>
            </a:r>
            <a:r>
              <a:rPr lang="ru-RU" sz="2800" dirty="0">
                <a:latin typeface="+mn-lt"/>
              </a:rPr>
              <a:t> </a:t>
            </a:r>
            <a:r>
              <a:rPr lang="ru-RU" sz="2800" dirty="0" err="1">
                <a:latin typeface="+mn-lt"/>
              </a:rPr>
              <a:t>спрямовуючи</a:t>
            </a:r>
            <a:r>
              <a:rPr lang="ru-RU" sz="2800" dirty="0">
                <a:latin typeface="+mn-lt"/>
              </a:rPr>
              <a:t> </a:t>
            </a:r>
            <a:r>
              <a:rPr lang="ru-RU" sz="2800" dirty="0" err="1">
                <a:latin typeface="+mn-lt"/>
              </a:rPr>
              <a:t>дітей</a:t>
            </a:r>
            <a:r>
              <a:rPr lang="ru-RU" sz="2800" dirty="0">
                <a:latin typeface="+mn-lt"/>
              </a:rPr>
              <a:t>, </a:t>
            </a:r>
            <a:r>
              <a:rPr lang="ru-RU" sz="2800" dirty="0" err="1">
                <a:latin typeface="+mn-lt"/>
              </a:rPr>
              <a:t>дає</a:t>
            </a:r>
            <a:r>
              <a:rPr lang="ru-RU" sz="2800" dirty="0">
                <a:latin typeface="+mn-lt"/>
              </a:rPr>
              <a:t> </a:t>
            </a:r>
            <a:r>
              <a:rPr lang="ru-RU" sz="2800" dirty="0" err="1">
                <a:latin typeface="+mn-lt"/>
              </a:rPr>
              <a:t>рекомендації</a:t>
            </a:r>
            <a:r>
              <a:rPr lang="ru-RU" sz="2800" dirty="0">
                <a:latin typeface="+mn-lt"/>
              </a:rPr>
              <a:t> </a:t>
            </a:r>
            <a:r>
              <a:rPr lang="ru-RU" sz="2800" dirty="0" err="1">
                <a:latin typeface="+mn-lt"/>
              </a:rPr>
              <a:t>протягом</a:t>
            </a:r>
            <a:r>
              <a:rPr lang="ru-RU" sz="2800" dirty="0">
                <a:latin typeface="+mn-lt"/>
              </a:rPr>
              <a:t> </a:t>
            </a:r>
            <a:r>
              <a:rPr lang="ru-RU" sz="2800" dirty="0" err="1">
                <a:latin typeface="+mn-lt"/>
              </a:rPr>
              <a:t>навчання</a:t>
            </a:r>
            <a:r>
              <a:rPr lang="ru-RU" sz="2800" dirty="0">
                <a:latin typeface="+mn-lt"/>
              </a:rPr>
              <a:t>. </a:t>
            </a:r>
          </a:p>
          <a:p>
            <a:pPr marL="0" indent="0" algn="l">
              <a:buFont typeface="Quicksand SemiBold"/>
              <a:buNone/>
            </a:pPr>
            <a:r>
              <a:rPr lang="ru-RU" sz="2800" dirty="0">
                <a:latin typeface="+mn-lt"/>
              </a:rPr>
              <a:t> - «</a:t>
            </a:r>
            <a:r>
              <a:rPr lang="ru-RU" sz="2800" dirty="0" err="1">
                <a:latin typeface="+mn-lt"/>
              </a:rPr>
              <a:t>Придумати</a:t>
            </a:r>
            <a:r>
              <a:rPr lang="ru-RU" sz="2800" dirty="0">
                <a:latin typeface="+mn-lt"/>
              </a:rPr>
              <a:t>», «</a:t>
            </a:r>
            <a:r>
              <a:rPr lang="ru-RU" sz="2800" dirty="0" err="1">
                <a:latin typeface="+mn-lt"/>
              </a:rPr>
              <a:t>вибудувати</a:t>
            </a:r>
            <a:r>
              <a:rPr lang="ru-RU" sz="2800" dirty="0">
                <a:latin typeface="+mn-lt"/>
              </a:rPr>
              <a:t>» і «</a:t>
            </a:r>
            <a:r>
              <a:rPr lang="ru-RU" sz="2800" dirty="0" err="1">
                <a:latin typeface="+mn-lt"/>
              </a:rPr>
              <a:t>зіграти</a:t>
            </a:r>
            <a:r>
              <a:rPr lang="ru-RU" sz="2800" dirty="0">
                <a:latin typeface="+mn-lt"/>
              </a:rPr>
              <a:t>» урок </a:t>
            </a:r>
            <a:r>
              <a:rPr lang="ru-RU" sz="2800" dirty="0" err="1">
                <a:latin typeface="+mn-lt"/>
              </a:rPr>
              <a:t>необхідно</a:t>
            </a:r>
            <a:r>
              <a:rPr lang="ru-RU" sz="2800" dirty="0">
                <a:latin typeface="+mn-lt"/>
              </a:rPr>
              <a:t> так, </a:t>
            </a:r>
            <a:r>
              <a:rPr lang="ru-RU" sz="2800" dirty="0" err="1">
                <a:latin typeface="+mn-lt"/>
              </a:rPr>
              <a:t>щоб</a:t>
            </a:r>
            <a:r>
              <a:rPr lang="ru-RU" sz="2800" dirty="0">
                <a:latin typeface="+mn-lt"/>
              </a:rPr>
              <a:t> </a:t>
            </a:r>
            <a:r>
              <a:rPr lang="ru-RU" sz="2800" dirty="0" err="1">
                <a:latin typeface="+mn-lt"/>
              </a:rPr>
              <a:t>діти</a:t>
            </a:r>
            <a:r>
              <a:rPr lang="ru-RU" sz="2800" dirty="0">
                <a:latin typeface="+mn-lt"/>
              </a:rPr>
              <a:t> </a:t>
            </a:r>
            <a:r>
              <a:rPr lang="ru-RU" sz="2800" dirty="0" err="1">
                <a:latin typeface="+mn-lt"/>
              </a:rPr>
              <a:t>навчилися</a:t>
            </a:r>
            <a:r>
              <a:rPr lang="ru-RU" sz="2800" dirty="0">
                <a:latin typeface="+mn-lt"/>
              </a:rPr>
              <a:t> </a:t>
            </a:r>
            <a:r>
              <a:rPr lang="ru-RU" sz="2800" dirty="0" err="1">
                <a:latin typeface="+mn-lt"/>
              </a:rPr>
              <a:t>спілкуватися</a:t>
            </a:r>
            <a:r>
              <a:rPr lang="ru-RU" sz="2800" dirty="0">
                <a:latin typeface="+mn-lt"/>
              </a:rPr>
              <a:t> і </a:t>
            </a:r>
            <a:r>
              <a:rPr lang="ru-RU" sz="2800" dirty="0" err="1">
                <a:latin typeface="+mn-lt"/>
              </a:rPr>
              <a:t>творити</a:t>
            </a:r>
            <a:r>
              <a:rPr lang="ru-RU" sz="2800" dirty="0">
                <a:latin typeface="+mn-lt"/>
              </a:rPr>
              <a:t>, </a:t>
            </a:r>
            <a:r>
              <a:rPr lang="ru-RU" sz="2800" dirty="0" err="1">
                <a:latin typeface="+mn-lt"/>
              </a:rPr>
              <a:t>захотіли</a:t>
            </a:r>
            <a:r>
              <a:rPr lang="ru-RU" sz="2800" dirty="0">
                <a:latin typeface="+mn-lt"/>
              </a:rPr>
              <a:t> стати </a:t>
            </a:r>
            <a:r>
              <a:rPr lang="ru-RU" sz="2800" dirty="0" err="1">
                <a:latin typeface="+mn-lt"/>
              </a:rPr>
              <a:t>досконалішими</a:t>
            </a:r>
            <a:r>
              <a:rPr lang="ru-RU" sz="2800" dirty="0">
                <a:latin typeface="+mn-lt"/>
              </a:rPr>
              <a:t>. </a:t>
            </a:r>
          </a:p>
        </p:txBody>
      </p:sp>
      <p:pic>
        <p:nvPicPr>
          <p:cNvPr id="5" name="object 2">
            <a:extLst>
              <a:ext uri="{FF2B5EF4-FFF2-40B4-BE49-F238E27FC236}">
                <a16:creationId xmlns:a16="http://schemas.microsoft.com/office/drawing/2014/main" id="{9FFE6634-3BC9-4213-9073-E8557671AF04}"/>
              </a:ext>
            </a:extLst>
          </p:cNvPr>
          <p:cNvPicPr/>
          <p:nvPr/>
        </p:nvPicPr>
        <p:blipFill>
          <a:blip r:embed="rId4" cstate="print"/>
          <a:stretch>
            <a:fillRect/>
          </a:stretch>
        </p:blipFill>
        <p:spPr>
          <a:xfrm>
            <a:off x="28575" y="4305299"/>
            <a:ext cx="10267950" cy="2419351"/>
          </a:xfrm>
          <a:prstGeom prst="rect">
            <a:avLst/>
          </a:prstGeom>
        </p:spPr>
      </p:pic>
    </p:spTree>
    <p:extLst>
      <p:ext uri="{BB962C8B-B14F-4D97-AF65-F5344CB8AC3E}">
        <p14:creationId xmlns:p14="http://schemas.microsoft.com/office/powerpoint/2010/main" val="982017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3" name="Заголовок 1"/>
          <p:cNvSpPr>
            <a:spLocks noGrp="1"/>
          </p:cNvSpPr>
          <p:nvPr>
            <p:ph type="title"/>
          </p:nvPr>
        </p:nvSpPr>
        <p:spPr>
          <a:xfrm>
            <a:off x="1842447" y="0"/>
            <a:ext cx="9767248" cy="1143000"/>
          </a:xfrm>
        </p:spPr>
        <p:txBody>
          <a:bodyPr>
            <a:noAutofit/>
          </a:bodyPr>
          <a:lstStyle/>
          <a:p>
            <a:pPr algn="ctr"/>
            <a:r>
              <a:rPr lang="ru-RU" sz="3200" dirty="0">
                <a:solidFill>
                  <a:schemeClr val="bg1">
                    <a:lumMod val="75000"/>
                  </a:schemeClr>
                </a:solidFill>
                <a:latin typeface="+mj-lt"/>
              </a:rPr>
              <a:t>2. Метою </a:t>
            </a:r>
            <a:r>
              <a:rPr lang="ru-RU" sz="3200" dirty="0" err="1">
                <a:solidFill>
                  <a:schemeClr val="bg1">
                    <a:lumMod val="75000"/>
                  </a:schemeClr>
                </a:solidFill>
                <a:latin typeface="+mj-lt"/>
              </a:rPr>
              <a:t>навчання</a:t>
            </a:r>
            <a:r>
              <a:rPr lang="ru-RU" sz="3200" dirty="0">
                <a:solidFill>
                  <a:schemeClr val="bg1">
                    <a:lumMod val="75000"/>
                  </a:schemeClr>
                </a:solidFill>
                <a:latin typeface="+mj-lt"/>
              </a:rPr>
              <a:t> є не передача </a:t>
            </a:r>
            <a:r>
              <a:rPr lang="ru-RU" sz="3200" dirty="0" err="1">
                <a:solidFill>
                  <a:schemeClr val="bg1">
                    <a:lumMod val="75000"/>
                  </a:schemeClr>
                </a:solidFill>
                <a:latin typeface="+mj-lt"/>
              </a:rPr>
              <a:t>знань</a:t>
            </a:r>
            <a:r>
              <a:rPr lang="ru-RU" sz="3200" dirty="0">
                <a:solidFill>
                  <a:schemeClr val="bg1">
                    <a:lumMod val="75000"/>
                  </a:schemeClr>
                </a:solidFill>
                <a:latin typeface="+mj-lt"/>
              </a:rPr>
              <a:t>, а </a:t>
            </a:r>
            <a:r>
              <a:rPr lang="ru-RU" sz="3200" dirty="0" err="1">
                <a:solidFill>
                  <a:schemeClr val="bg1">
                    <a:lumMod val="75000"/>
                  </a:schemeClr>
                </a:solidFill>
                <a:latin typeface="+mj-lt"/>
              </a:rPr>
              <a:t>формування</a:t>
            </a:r>
            <a:r>
              <a:rPr lang="ru-RU" sz="3200" dirty="0">
                <a:solidFill>
                  <a:schemeClr val="bg1">
                    <a:lumMod val="75000"/>
                  </a:schemeClr>
                </a:solidFill>
                <a:latin typeface="+mj-lt"/>
              </a:rPr>
              <a:t> компетентностей. </a:t>
            </a:r>
          </a:p>
        </p:txBody>
      </p:sp>
      <p:sp>
        <p:nvSpPr>
          <p:cNvPr id="4" name="Объект 2"/>
          <p:cNvSpPr txBox="1">
            <a:spLocks/>
          </p:cNvSpPr>
          <p:nvPr/>
        </p:nvSpPr>
        <p:spPr>
          <a:xfrm>
            <a:off x="1657350" y="1083126"/>
            <a:ext cx="10534649" cy="1650550"/>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l"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marL="107950" indent="0" algn="ctr">
              <a:buNone/>
            </a:pPr>
            <a:r>
              <a:rPr lang="ru-RU" sz="2800" dirty="0" err="1"/>
              <a:t>Формується</a:t>
            </a:r>
            <a:r>
              <a:rPr lang="ru-RU" sz="2800" dirty="0"/>
              <a:t> </a:t>
            </a:r>
            <a:r>
              <a:rPr lang="ru-RU" sz="2800" dirty="0" err="1"/>
              <a:t>комунікабельна</a:t>
            </a:r>
            <a:r>
              <a:rPr lang="ru-RU" sz="2800" dirty="0"/>
              <a:t>, </a:t>
            </a:r>
            <a:r>
              <a:rPr lang="ru-RU" sz="2800" dirty="0" err="1"/>
              <a:t>відповідальна</a:t>
            </a:r>
            <a:r>
              <a:rPr lang="ru-RU" sz="2800" dirty="0"/>
              <a:t>, </a:t>
            </a:r>
            <a:r>
              <a:rPr lang="ru-RU" sz="2800" dirty="0" err="1"/>
              <a:t>творча</a:t>
            </a:r>
            <a:r>
              <a:rPr lang="ru-RU" sz="2800" dirty="0"/>
              <a:t> </a:t>
            </a:r>
            <a:r>
              <a:rPr lang="ru-RU" sz="2800" dirty="0" err="1"/>
              <a:t>особистість</a:t>
            </a:r>
            <a:r>
              <a:rPr lang="ru-RU" sz="2800" dirty="0"/>
              <a:t>, </a:t>
            </a:r>
            <a:r>
              <a:rPr lang="ru-RU" sz="2800" dirty="0" err="1"/>
              <a:t>здатна</a:t>
            </a:r>
            <a:r>
              <a:rPr lang="ru-RU" sz="2800" dirty="0"/>
              <a:t> до </a:t>
            </a:r>
            <a:r>
              <a:rPr lang="ru-RU" sz="2800" dirty="0" err="1"/>
              <a:t>саморозвитку</a:t>
            </a:r>
            <a:r>
              <a:rPr lang="ru-RU" sz="2800" dirty="0"/>
              <a:t>, готова практично </a:t>
            </a:r>
            <a:r>
              <a:rPr lang="ru-RU" sz="2800" dirty="0" err="1"/>
              <a:t>розв’язувати</a:t>
            </a:r>
            <a:r>
              <a:rPr lang="ru-RU" sz="2800" dirty="0"/>
              <a:t> </a:t>
            </a:r>
            <a:r>
              <a:rPr lang="ru-RU" sz="2800" dirty="0" err="1"/>
              <a:t>життєві</a:t>
            </a:r>
            <a:r>
              <a:rPr lang="ru-RU" sz="2800" dirty="0"/>
              <a:t> та </a:t>
            </a:r>
            <a:r>
              <a:rPr lang="ru-RU" sz="2800" dirty="0" err="1"/>
              <a:t>професійні</a:t>
            </a:r>
            <a:r>
              <a:rPr lang="ru-RU" sz="2800" dirty="0"/>
              <a:t> </a:t>
            </a:r>
            <a:r>
              <a:rPr lang="ru-RU" sz="2800" dirty="0" err="1"/>
              <a:t>проблеми</a:t>
            </a:r>
            <a:endParaRPr lang="ru-RU" sz="2800" dirty="0"/>
          </a:p>
        </p:txBody>
      </p:sp>
      <p:pic>
        <p:nvPicPr>
          <p:cNvPr id="5" name="Picture 2" descr="https://lh6.googleusercontent.com/IajQ7cC3Z-vfgs-tA305oUg40o4ZBj_TR0Fb9y_aQ--KgWwZ__KdzvmqA6DREC0grz-KaVuC_kX8jOkw65fT1_MbpZBeMs4Qoa_t1UOtOkPqV33E8mXKrUGY_QNKh-qo7pcLaLHxf7Y">
            <a:extLst>
              <a:ext uri="{FF2B5EF4-FFF2-40B4-BE49-F238E27FC236}">
                <a16:creationId xmlns:a16="http://schemas.microsoft.com/office/drawing/2014/main" id="{B501EDF6-C1F4-431E-8A49-1D61B6DA91BD}"/>
              </a:ext>
            </a:extLst>
          </p:cNvPr>
          <p:cNvPicPr>
            <a:picLocks noChangeAspect="1" noChangeArrowheads="1"/>
          </p:cNvPicPr>
          <p:nvPr/>
        </p:nvPicPr>
        <p:blipFill>
          <a:blip r:embed="rId3" cstate="print"/>
          <a:srcRect/>
          <a:stretch>
            <a:fillRect/>
          </a:stretch>
        </p:blipFill>
        <p:spPr bwMode="auto">
          <a:xfrm>
            <a:off x="3314700" y="2505075"/>
            <a:ext cx="7523470" cy="4210642"/>
          </a:xfrm>
          <a:prstGeom prst="rect">
            <a:avLst/>
          </a:prstGeom>
          <a:noFill/>
          <a:ln w="9525">
            <a:noFill/>
            <a:miter lim="800000"/>
            <a:headEnd/>
            <a:tailEnd/>
          </a:ln>
        </p:spPr>
      </p:pic>
      <p:sp>
        <p:nvSpPr>
          <p:cNvPr id="7" name="Rectangle 1">
            <a:extLst>
              <a:ext uri="{FF2B5EF4-FFF2-40B4-BE49-F238E27FC236}">
                <a16:creationId xmlns:a16="http://schemas.microsoft.com/office/drawing/2014/main" id="{7CD7AE07-0415-4F7C-AC1E-F70A0A10D574}"/>
              </a:ext>
            </a:extLst>
          </p:cNvPr>
          <p:cNvSpPr>
            <a:spLocks noChangeArrowheads="1"/>
          </p:cNvSpPr>
          <p:nvPr/>
        </p:nvSpPr>
        <p:spPr bwMode="auto">
          <a:xfrm>
            <a:off x="3943317" y="2795457"/>
            <a:ext cx="2692379" cy="633543"/>
          </a:xfrm>
          <a:prstGeom prst="rect">
            <a:avLst/>
          </a:prstGeom>
          <a:solidFill>
            <a:schemeClr val="bg1">
              <a:lumMod val="60000"/>
              <a:lumOff val="40000"/>
            </a:schemeClr>
          </a:solidFill>
          <a:ln>
            <a:noFill/>
          </a:ln>
          <a:effectLst/>
        </p:spPr>
        <p:txBody>
          <a:bodyPr wrap="square" lIns="0" tIns="0" rIns="0" bIns="-88864" anchor="ctr">
            <a:spAutoFit/>
          </a:bodyPr>
          <a:lstStyle/>
          <a:p>
            <a:pPr algn="ctr" eaLnBrk="0" hangingPunct="0">
              <a:defRPr/>
            </a:pPr>
            <a:r>
              <a:rPr lang="uk-UA" sz="3600" dirty="0">
                <a:solidFill>
                  <a:srgbClr val="212121"/>
                </a:solidFill>
                <a:latin typeface="inherit"/>
              </a:rPr>
              <a:t>Знання</a:t>
            </a:r>
          </a:p>
          <a:p>
            <a:pPr algn="ctr" eaLnBrk="0" hangingPunct="0">
              <a:defRPr/>
            </a:pPr>
            <a:r>
              <a:rPr lang="uk-UA" sz="1100" dirty="0"/>
              <a:t> </a:t>
            </a:r>
            <a:endParaRPr lang="uk-UA" sz="1800" dirty="0">
              <a:latin typeface="Arial" panose="020B0604020202020204" pitchFamily="34" charset="0"/>
            </a:endParaRPr>
          </a:p>
        </p:txBody>
      </p:sp>
      <p:sp>
        <p:nvSpPr>
          <p:cNvPr id="8" name="Rectangle 2">
            <a:extLst>
              <a:ext uri="{FF2B5EF4-FFF2-40B4-BE49-F238E27FC236}">
                <a16:creationId xmlns:a16="http://schemas.microsoft.com/office/drawing/2014/main" id="{EAE792B7-C8AA-41DB-A9E0-EE9D49C9469D}"/>
              </a:ext>
            </a:extLst>
          </p:cNvPr>
          <p:cNvSpPr>
            <a:spLocks noChangeArrowheads="1"/>
          </p:cNvSpPr>
          <p:nvPr/>
        </p:nvSpPr>
        <p:spPr bwMode="auto">
          <a:xfrm>
            <a:off x="7858153" y="2795457"/>
            <a:ext cx="2265343" cy="633543"/>
          </a:xfrm>
          <a:prstGeom prst="rect">
            <a:avLst/>
          </a:prstGeom>
          <a:solidFill>
            <a:schemeClr val="bg1">
              <a:lumMod val="60000"/>
              <a:lumOff val="40000"/>
            </a:schemeClr>
          </a:solidFill>
          <a:ln>
            <a:noFill/>
          </a:ln>
          <a:effectLst/>
        </p:spPr>
        <p:txBody>
          <a:bodyPr wrap="square" lIns="0" tIns="0" rIns="0" bIns="-88864" anchor="ctr">
            <a:spAutoFit/>
          </a:bodyPr>
          <a:lstStyle/>
          <a:p>
            <a:pPr algn="ctr" eaLnBrk="0" hangingPunct="0">
              <a:defRPr/>
            </a:pPr>
            <a:r>
              <a:rPr lang="uk-UA" sz="3600" dirty="0">
                <a:solidFill>
                  <a:srgbClr val="212121"/>
                </a:solidFill>
                <a:latin typeface="inherit"/>
              </a:rPr>
              <a:t>Досвід</a:t>
            </a:r>
          </a:p>
          <a:p>
            <a:pPr algn="ctr" eaLnBrk="0" hangingPunct="0">
              <a:defRPr/>
            </a:pPr>
            <a:r>
              <a:rPr lang="uk-UA" sz="1100" dirty="0"/>
              <a:t> </a:t>
            </a:r>
            <a:endParaRPr lang="uk-UA" sz="1800" dirty="0">
              <a:latin typeface="Arial" panose="020B0604020202020204" pitchFamily="34" charset="0"/>
            </a:endParaRPr>
          </a:p>
        </p:txBody>
      </p:sp>
    </p:spTree>
    <p:extLst>
      <p:ext uri="{BB962C8B-B14F-4D97-AF65-F5344CB8AC3E}">
        <p14:creationId xmlns:p14="http://schemas.microsoft.com/office/powerpoint/2010/main" val="2009937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2118" name="Google Shape;2118;p44" descr="Imagen que contiene calibre, dispositivo&#10;&#10;Descripción generada automáticamente"/>
          <p:cNvPicPr preferRelativeResize="0"/>
          <p:nvPr/>
        </p:nvPicPr>
        <p:blipFill rotWithShape="1">
          <a:blip r:embed="rId3">
            <a:alphaModFix/>
          </a:blip>
          <a:srcRect/>
          <a:stretch/>
        </p:blipFill>
        <p:spPr>
          <a:xfrm rot="10800000" flipH="1">
            <a:off x="1434003" y="5929895"/>
            <a:ext cx="5329950" cy="212925"/>
          </a:xfrm>
          <a:prstGeom prst="rect">
            <a:avLst/>
          </a:prstGeom>
          <a:noFill/>
          <a:ln>
            <a:noFill/>
          </a:ln>
        </p:spPr>
      </p:pic>
      <p:sp>
        <p:nvSpPr>
          <p:cNvPr id="3" name="Заголовок 1"/>
          <p:cNvSpPr>
            <a:spLocks noGrp="1"/>
          </p:cNvSpPr>
          <p:nvPr>
            <p:ph type="title"/>
          </p:nvPr>
        </p:nvSpPr>
        <p:spPr>
          <a:xfrm>
            <a:off x="0" y="124512"/>
            <a:ext cx="10972800" cy="1143000"/>
          </a:xfrm>
        </p:spPr>
        <p:txBody>
          <a:bodyPr>
            <a:noAutofit/>
          </a:bodyPr>
          <a:lstStyle/>
          <a:p>
            <a:pPr algn="ctr"/>
            <a:r>
              <a:rPr lang="ru-RU" sz="3200" dirty="0">
                <a:solidFill>
                  <a:schemeClr val="bg1">
                    <a:lumMod val="75000"/>
                  </a:schemeClr>
                </a:solidFill>
                <a:latin typeface="+mj-lt"/>
              </a:rPr>
              <a:t>3. В </a:t>
            </a:r>
            <a:r>
              <a:rPr lang="ru-RU" sz="3200" dirty="0" err="1">
                <a:solidFill>
                  <a:schemeClr val="bg1">
                    <a:lumMod val="75000"/>
                  </a:schemeClr>
                </a:solidFill>
                <a:latin typeface="+mj-lt"/>
              </a:rPr>
              <a:t>центрі</a:t>
            </a:r>
            <a:r>
              <a:rPr lang="ru-RU" sz="3200" dirty="0">
                <a:solidFill>
                  <a:schemeClr val="bg1">
                    <a:lumMod val="75000"/>
                  </a:schemeClr>
                </a:solidFill>
                <a:latin typeface="+mj-lt"/>
              </a:rPr>
              <a:t> уроку - </a:t>
            </a:r>
            <a:r>
              <a:rPr lang="ru-RU" sz="3200" dirty="0" err="1">
                <a:solidFill>
                  <a:schemeClr val="bg1">
                    <a:lumMod val="75000"/>
                  </a:schemeClr>
                </a:solidFill>
                <a:latin typeface="+mj-lt"/>
              </a:rPr>
              <a:t>самопізнання</a:t>
            </a:r>
            <a:r>
              <a:rPr lang="ru-RU" sz="3200" dirty="0">
                <a:solidFill>
                  <a:schemeClr val="bg1">
                    <a:lumMod val="75000"/>
                  </a:schemeClr>
                </a:solidFill>
                <a:latin typeface="+mj-lt"/>
              </a:rPr>
              <a:t> і </a:t>
            </a:r>
            <a:br>
              <a:rPr lang="ru-RU" sz="3200" dirty="0">
                <a:solidFill>
                  <a:schemeClr val="bg1">
                    <a:lumMod val="75000"/>
                  </a:schemeClr>
                </a:solidFill>
                <a:latin typeface="+mj-lt"/>
              </a:rPr>
            </a:br>
            <a:r>
              <a:rPr lang="ru-RU" sz="3200" dirty="0" err="1">
                <a:solidFill>
                  <a:schemeClr val="bg1">
                    <a:lumMod val="75000"/>
                  </a:schemeClr>
                </a:solidFill>
                <a:latin typeface="+mj-lt"/>
              </a:rPr>
              <a:t>самореалізація</a:t>
            </a:r>
            <a:r>
              <a:rPr lang="ru-RU" sz="3200" dirty="0">
                <a:solidFill>
                  <a:schemeClr val="bg1">
                    <a:lumMod val="75000"/>
                  </a:schemeClr>
                </a:solidFill>
                <a:latin typeface="+mj-lt"/>
              </a:rPr>
              <a:t> </a:t>
            </a:r>
            <a:r>
              <a:rPr lang="ru-RU" sz="3200" dirty="0" err="1">
                <a:solidFill>
                  <a:schemeClr val="bg1">
                    <a:lumMod val="75000"/>
                  </a:schemeClr>
                </a:solidFill>
                <a:latin typeface="+mj-lt"/>
              </a:rPr>
              <a:t>учня</a:t>
            </a:r>
            <a:r>
              <a:rPr lang="ru-RU" sz="3200" dirty="0">
                <a:solidFill>
                  <a:schemeClr val="bg1">
                    <a:lumMod val="75000"/>
                  </a:schemeClr>
                </a:solidFill>
                <a:latin typeface="+mj-lt"/>
              </a:rPr>
              <a:t>. </a:t>
            </a:r>
          </a:p>
        </p:txBody>
      </p:sp>
      <p:sp>
        <p:nvSpPr>
          <p:cNvPr id="4" name="Объект 2"/>
          <p:cNvSpPr txBox="1">
            <a:spLocks/>
          </p:cNvSpPr>
          <p:nvPr/>
        </p:nvSpPr>
        <p:spPr>
          <a:xfrm>
            <a:off x="0" y="1163829"/>
            <a:ext cx="4867702" cy="4351338"/>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rmAutofit fontScale="85000" lnSpcReduction="20000"/>
          </a:bodyPr>
          <a:lstStyle>
            <a:defPPr marR="0" lvl="0" algn="l" rtl="0">
              <a:lnSpc>
                <a:spcPct val="100000"/>
              </a:lnSpc>
              <a:spcBef>
                <a:spcPts val="0"/>
              </a:spcBef>
              <a:spcAft>
                <a:spcPts val="0"/>
              </a:spcAft>
            </a:defPPr>
            <a:lvl1pPr marL="457200" marR="0" lvl="0" indent="-349250" algn="r"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r"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marL="0" indent="0" algn="ctr">
              <a:buFont typeface="Quicksand SemiBold"/>
              <a:buNone/>
            </a:pPr>
            <a:r>
              <a:rPr lang="ru-RU" sz="2800" dirty="0"/>
              <a:t>Педагог ставить і </a:t>
            </a:r>
            <a:r>
              <a:rPr lang="ru-RU" sz="2800" dirty="0" err="1"/>
              <a:t>вирішує</a:t>
            </a:r>
            <a:r>
              <a:rPr lang="ru-RU" sz="2800" dirty="0"/>
              <a:t> разом з </a:t>
            </a:r>
            <a:r>
              <a:rPr lang="ru-RU" sz="2800" dirty="0" err="1"/>
              <a:t>учнями</a:t>
            </a:r>
            <a:r>
              <a:rPr lang="ru-RU" sz="2800" dirty="0"/>
              <a:t> </a:t>
            </a:r>
            <a:r>
              <a:rPr lang="ru-RU" sz="2800" dirty="0" err="1"/>
              <a:t>надзавдання</a:t>
            </a:r>
            <a:r>
              <a:rPr lang="ru-RU" sz="2800" dirty="0"/>
              <a:t> уроку, </a:t>
            </a:r>
            <a:r>
              <a:rPr lang="ru-RU" sz="2800" dirty="0" err="1"/>
              <a:t>розглядаючи</a:t>
            </a:r>
            <a:r>
              <a:rPr lang="ru-RU" sz="2800" dirty="0"/>
              <a:t> </a:t>
            </a:r>
            <a:r>
              <a:rPr lang="ru-RU" sz="2800" dirty="0" err="1"/>
              <a:t>його</a:t>
            </a:r>
            <a:r>
              <a:rPr lang="ru-RU" sz="2800" dirty="0"/>
              <a:t> як </a:t>
            </a:r>
            <a:r>
              <a:rPr lang="ru-RU" sz="2800" dirty="0" err="1"/>
              <a:t>важливий</a:t>
            </a:r>
            <a:r>
              <a:rPr lang="ru-RU" sz="2800" dirty="0"/>
              <a:t> </a:t>
            </a:r>
            <a:r>
              <a:rPr lang="ru-RU" sz="2800" dirty="0" err="1"/>
              <a:t>відрізок</a:t>
            </a:r>
            <a:r>
              <a:rPr lang="ru-RU" sz="2800" dirty="0"/>
              <a:t> </a:t>
            </a:r>
            <a:r>
              <a:rPr lang="ru-RU" sz="2800" dirty="0" err="1"/>
              <a:t>їхнього</a:t>
            </a:r>
            <a:r>
              <a:rPr lang="ru-RU" sz="2800" dirty="0"/>
              <a:t> </a:t>
            </a:r>
            <a:r>
              <a:rPr lang="ru-RU" sz="2800" dirty="0" err="1"/>
              <a:t>життя</a:t>
            </a:r>
            <a:r>
              <a:rPr lang="ru-RU" sz="2800" dirty="0"/>
              <a:t>; </a:t>
            </a:r>
            <a:r>
              <a:rPr lang="ru-RU" sz="2800" dirty="0" err="1"/>
              <a:t>організовує</a:t>
            </a:r>
            <a:r>
              <a:rPr lang="ru-RU" sz="2800" dirty="0"/>
              <a:t> </a:t>
            </a:r>
            <a:r>
              <a:rPr lang="ru-RU" sz="2800" dirty="0" err="1"/>
              <a:t>проживання</a:t>
            </a:r>
            <a:r>
              <a:rPr lang="ru-RU" sz="2800" dirty="0"/>
              <a:t> </a:t>
            </a:r>
            <a:r>
              <a:rPr lang="ru-RU" sz="2800" dirty="0" err="1"/>
              <a:t>цінності</a:t>
            </a:r>
            <a:r>
              <a:rPr lang="ru-RU" sz="2800" dirty="0"/>
              <a:t> </a:t>
            </a:r>
            <a:r>
              <a:rPr lang="ru-RU" sz="2800" dirty="0" err="1"/>
              <a:t>знання</a:t>
            </a:r>
            <a:r>
              <a:rPr lang="ru-RU" sz="2800" dirty="0"/>
              <a:t> </a:t>
            </a:r>
            <a:r>
              <a:rPr lang="ru-RU" sz="2800" dirty="0" err="1"/>
              <a:t>своїми</a:t>
            </a:r>
            <a:r>
              <a:rPr lang="ru-RU" sz="2800" dirty="0"/>
              <a:t> </a:t>
            </a:r>
            <a:r>
              <a:rPr lang="ru-RU" sz="2800" dirty="0" err="1"/>
              <a:t>учнями</a:t>
            </a:r>
            <a:r>
              <a:rPr lang="ru-RU" sz="2800" dirty="0"/>
              <a:t>, а в </a:t>
            </a:r>
            <a:r>
              <a:rPr lang="ru-RU" sz="2800" dirty="0" err="1"/>
              <a:t>цілому</a:t>
            </a:r>
            <a:r>
              <a:rPr lang="ru-RU" sz="2800" dirty="0"/>
              <a:t> - </a:t>
            </a:r>
            <a:r>
              <a:rPr lang="ru-RU" sz="2800" dirty="0" err="1"/>
              <a:t>моделює</a:t>
            </a:r>
            <a:r>
              <a:rPr lang="ru-RU" sz="2800" dirty="0"/>
              <a:t> </a:t>
            </a:r>
            <a:r>
              <a:rPr lang="ru-RU" sz="2800" dirty="0" err="1"/>
              <a:t>ситуацію</a:t>
            </a:r>
            <a:r>
              <a:rPr lang="ru-RU" sz="2800" dirty="0"/>
              <a:t> </a:t>
            </a:r>
            <a:r>
              <a:rPr lang="ru-RU" sz="2800" dirty="0" err="1"/>
              <a:t>творчості</a:t>
            </a:r>
            <a:r>
              <a:rPr lang="ru-RU" sz="2800" dirty="0"/>
              <a:t>, </a:t>
            </a:r>
            <a:r>
              <a:rPr lang="ru-RU" sz="2800" dirty="0" err="1"/>
              <a:t>під</a:t>
            </a:r>
            <a:r>
              <a:rPr lang="ru-RU" sz="2800" dirty="0"/>
              <a:t> час </a:t>
            </a:r>
            <a:r>
              <a:rPr lang="ru-RU" sz="2800" dirty="0" err="1"/>
              <a:t>якої</a:t>
            </a:r>
            <a:r>
              <a:rPr lang="ru-RU" sz="2800" dirty="0"/>
              <a:t> в головах </a:t>
            </a:r>
            <a:r>
              <a:rPr lang="ru-RU" sz="2800" dirty="0" err="1"/>
              <a:t>дітей</a:t>
            </a:r>
            <a:r>
              <a:rPr lang="ru-RU" sz="2800" dirty="0"/>
              <a:t> </a:t>
            </a:r>
            <a:r>
              <a:rPr lang="ru-RU" sz="2800" dirty="0" err="1"/>
              <a:t>самі</a:t>
            </a:r>
            <a:r>
              <a:rPr lang="ru-RU" sz="2800" dirty="0"/>
              <a:t> собою </a:t>
            </a:r>
            <a:r>
              <a:rPr lang="ru-RU" sz="2800" dirty="0" err="1"/>
              <a:t>народжуються</a:t>
            </a:r>
            <a:r>
              <a:rPr lang="ru-RU" sz="2800" dirty="0"/>
              <a:t> </a:t>
            </a:r>
            <a:r>
              <a:rPr lang="ru-RU" sz="2800" dirty="0" err="1"/>
              <a:t>маленькі</a:t>
            </a:r>
            <a:r>
              <a:rPr lang="ru-RU" sz="2800" dirty="0"/>
              <a:t> </a:t>
            </a:r>
            <a:r>
              <a:rPr lang="ru-RU" sz="2800" dirty="0" err="1"/>
              <a:t>відкриття</a:t>
            </a:r>
            <a:r>
              <a:rPr lang="ru-RU" sz="2800" dirty="0"/>
              <a:t>, </a:t>
            </a:r>
            <a:r>
              <a:rPr lang="ru-RU" sz="2800" dirty="0" err="1"/>
              <a:t>яскраві</a:t>
            </a:r>
            <a:r>
              <a:rPr lang="ru-RU" sz="2800" dirty="0"/>
              <a:t> </a:t>
            </a:r>
            <a:r>
              <a:rPr lang="ru-RU" sz="2800" dirty="0" err="1"/>
              <a:t>образи</a:t>
            </a:r>
            <a:r>
              <a:rPr lang="ru-RU" sz="2800" dirty="0"/>
              <a:t> й </a:t>
            </a:r>
            <a:r>
              <a:rPr lang="ru-RU" sz="2800" dirty="0" err="1"/>
              <a:t>імпровізації</a:t>
            </a:r>
            <a:r>
              <a:rPr lang="ru-RU" dirty="0"/>
              <a:t>.</a:t>
            </a:r>
          </a:p>
        </p:txBody>
      </p:sp>
      <p:pic>
        <p:nvPicPr>
          <p:cNvPr id="5" name="object 2">
            <a:extLst>
              <a:ext uri="{FF2B5EF4-FFF2-40B4-BE49-F238E27FC236}">
                <a16:creationId xmlns:a16="http://schemas.microsoft.com/office/drawing/2014/main" id="{33F0D742-D14D-4361-9206-10EAE58602C7}"/>
              </a:ext>
            </a:extLst>
          </p:cNvPr>
          <p:cNvPicPr/>
          <p:nvPr/>
        </p:nvPicPr>
        <p:blipFill>
          <a:blip r:embed="rId4" cstate="print"/>
          <a:stretch>
            <a:fillRect/>
          </a:stretch>
        </p:blipFill>
        <p:spPr>
          <a:xfrm>
            <a:off x="4625594" y="1342833"/>
            <a:ext cx="6437403" cy="3821373"/>
          </a:xfrm>
          <a:prstGeom prst="rect">
            <a:avLst/>
          </a:prstGeom>
        </p:spPr>
      </p:pic>
      <p:sp>
        <p:nvSpPr>
          <p:cNvPr id="6" name="object 4">
            <a:extLst>
              <a:ext uri="{FF2B5EF4-FFF2-40B4-BE49-F238E27FC236}">
                <a16:creationId xmlns:a16="http://schemas.microsoft.com/office/drawing/2014/main" id="{F840E93A-65D7-4622-9E7D-BEEFAC7E6A63}"/>
              </a:ext>
            </a:extLst>
          </p:cNvPr>
          <p:cNvSpPr txBox="1"/>
          <p:nvPr/>
        </p:nvSpPr>
        <p:spPr>
          <a:xfrm>
            <a:off x="5736750" y="2294698"/>
            <a:ext cx="4592541" cy="1917641"/>
          </a:xfrm>
          <a:prstGeom prst="rect">
            <a:avLst/>
          </a:prstGeom>
        </p:spPr>
        <p:txBody>
          <a:bodyPr vert="horz" wrap="square" lIns="0" tIns="12700" rIns="0" bIns="0" rtlCol="0">
            <a:spAutoFit/>
          </a:bodyPr>
          <a:lstStyle/>
          <a:p>
            <a:pPr marL="12700" marR="605140">
              <a:lnSpc>
                <a:spcPct val="125000"/>
              </a:lnSpc>
              <a:spcBef>
                <a:spcPts val="100"/>
              </a:spcBef>
            </a:pPr>
            <a:r>
              <a:rPr i="1" spc="20" dirty="0">
                <a:solidFill>
                  <a:srgbClr val="252525"/>
                </a:solidFill>
              </a:rPr>
              <a:t>якщо </a:t>
            </a:r>
            <a:r>
              <a:rPr i="1" dirty="0">
                <a:solidFill>
                  <a:srgbClr val="252525"/>
                </a:solidFill>
              </a:rPr>
              <a:t>вчитель </a:t>
            </a:r>
            <a:r>
              <a:rPr i="1" spc="35" dirty="0">
                <a:solidFill>
                  <a:srgbClr val="252525"/>
                </a:solidFill>
              </a:rPr>
              <a:t>бажає </a:t>
            </a:r>
            <a:r>
              <a:rPr i="1" spc="40" dirty="0">
                <a:solidFill>
                  <a:srgbClr val="252525"/>
                </a:solidFill>
              </a:rPr>
              <a:t>працювати </a:t>
            </a:r>
            <a:r>
              <a:rPr i="1" spc="-60" dirty="0">
                <a:solidFill>
                  <a:srgbClr val="252525"/>
                </a:solidFill>
              </a:rPr>
              <a:t>з </a:t>
            </a:r>
            <a:r>
              <a:rPr i="1" spc="35" dirty="0">
                <a:solidFill>
                  <a:srgbClr val="252525"/>
                </a:solidFill>
              </a:rPr>
              <a:t>дітьми </a:t>
            </a:r>
            <a:r>
              <a:rPr i="1" spc="40" dirty="0">
                <a:solidFill>
                  <a:srgbClr val="252525"/>
                </a:solidFill>
              </a:rPr>
              <a:t> </a:t>
            </a:r>
            <a:r>
              <a:rPr i="1" spc="15" dirty="0">
                <a:solidFill>
                  <a:srgbClr val="252525"/>
                </a:solidFill>
              </a:rPr>
              <a:t>дослідницьким</a:t>
            </a:r>
            <a:r>
              <a:rPr i="1" spc="-80" dirty="0">
                <a:solidFill>
                  <a:srgbClr val="252525"/>
                </a:solidFill>
              </a:rPr>
              <a:t> </a:t>
            </a:r>
            <a:r>
              <a:rPr i="1" spc="-15" dirty="0">
                <a:solidFill>
                  <a:srgbClr val="252525"/>
                </a:solidFill>
              </a:rPr>
              <a:t>методом,</a:t>
            </a:r>
            <a:r>
              <a:rPr i="1" spc="-60" dirty="0">
                <a:solidFill>
                  <a:srgbClr val="252525"/>
                </a:solidFill>
              </a:rPr>
              <a:t> </a:t>
            </a:r>
            <a:r>
              <a:rPr i="1" spc="31" dirty="0">
                <a:solidFill>
                  <a:srgbClr val="252525"/>
                </a:solidFill>
              </a:rPr>
              <a:t>то</a:t>
            </a:r>
            <a:r>
              <a:rPr i="1" spc="-31" dirty="0">
                <a:solidFill>
                  <a:srgbClr val="252525"/>
                </a:solidFill>
              </a:rPr>
              <a:t> </a:t>
            </a:r>
            <a:r>
              <a:rPr i="1" spc="11" dirty="0">
                <a:solidFill>
                  <a:srgbClr val="252525"/>
                </a:solidFill>
              </a:rPr>
              <a:t>перш</a:t>
            </a:r>
            <a:r>
              <a:rPr i="1" spc="-35" dirty="0">
                <a:solidFill>
                  <a:srgbClr val="252525"/>
                </a:solidFill>
              </a:rPr>
              <a:t> </a:t>
            </a:r>
            <a:r>
              <a:rPr i="1" spc="-25" dirty="0">
                <a:solidFill>
                  <a:srgbClr val="252525"/>
                </a:solidFill>
              </a:rPr>
              <a:t>за</a:t>
            </a:r>
            <a:r>
              <a:rPr i="1" spc="-45" dirty="0">
                <a:solidFill>
                  <a:srgbClr val="252525"/>
                </a:solidFill>
              </a:rPr>
              <a:t> </a:t>
            </a:r>
            <a:r>
              <a:rPr i="1" spc="-71" dirty="0">
                <a:solidFill>
                  <a:srgbClr val="252525"/>
                </a:solidFill>
              </a:rPr>
              <a:t>все</a:t>
            </a:r>
            <a:r>
              <a:rPr i="1" spc="-40" dirty="0">
                <a:solidFill>
                  <a:srgbClr val="252525"/>
                </a:solidFill>
              </a:rPr>
              <a:t> </a:t>
            </a:r>
            <a:r>
              <a:rPr i="1" spc="60" dirty="0">
                <a:solidFill>
                  <a:srgbClr val="252525"/>
                </a:solidFill>
              </a:rPr>
              <a:t>він</a:t>
            </a:r>
            <a:endParaRPr dirty="0"/>
          </a:p>
          <a:p>
            <a:pPr marL="12700">
              <a:spcBef>
                <a:spcPts val="600"/>
              </a:spcBef>
            </a:pPr>
            <a:r>
              <a:rPr i="1" spc="25" dirty="0">
                <a:solidFill>
                  <a:srgbClr val="252525"/>
                </a:solidFill>
              </a:rPr>
              <a:t>повинен</a:t>
            </a:r>
            <a:r>
              <a:rPr i="1" spc="-35" dirty="0">
                <a:solidFill>
                  <a:srgbClr val="252525"/>
                </a:solidFill>
              </a:rPr>
              <a:t> </a:t>
            </a:r>
            <a:r>
              <a:rPr b="1" i="1" spc="5" dirty="0">
                <a:solidFill>
                  <a:srgbClr val="252525"/>
                </a:solidFill>
              </a:rPr>
              <a:t>навчити</a:t>
            </a:r>
            <a:r>
              <a:rPr b="1" i="1" spc="-31" dirty="0">
                <a:solidFill>
                  <a:srgbClr val="252525"/>
                </a:solidFill>
              </a:rPr>
              <a:t> </a:t>
            </a:r>
            <a:r>
              <a:rPr b="1" i="1" spc="-5" dirty="0">
                <a:solidFill>
                  <a:srgbClr val="252525"/>
                </a:solidFill>
              </a:rPr>
              <a:t>їх</a:t>
            </a:r>
            <a:r>
              <a:rPr b="1" i="1" spc="-25" dirty="0">
                <a:solidFill>
                  <a:srgbClr val="252525"/>
                </a:solidFill>
              </a:rPr>
              <a:t> </a:t>
            </a:r>
            <a:r>
              <a:rPr b="1" i="1" spc="-15" dirty="0">
                <a:solidFill>
                  <a:srgbClr val="252525"/>
                </a:solidFill>
              </a:rPr>
              <a:t>самостійно</a:t>
            </a:r>
            <a:r>
              <a:rPr b="1" i="1" spc="-31" dirty="0">
                <a:solidFill>
                  <a:srgbClr val="252525"/>
                </a:solidFill>
              </a:rPr>
              <a:t> </a:t>
            </a:r>
            <a:r>
              <a:rPr b="1" i="1" spc="-35" dirty="0">
                <a:solidFill>
                  <a:srgbClr val="252525"/>
                </a:solidFill>
              </a:rPr>
              <a:t>спостерігати</a:t>
            </a:r>
            <a:endParaRPr dirty="0"/>
          </a:p>
          <a:p>
            <a:pPr marL="12700">
              <a:spcBef>
                <a:spcPts val="600"/>
              </a:spcBef>
            </a:pPr>
            <a:r>
              <a:rPr b="1" i="1" spc="65" dirty="0">
                <a:solidFill>
                  <a:srgbClr val="252525"/>
                </a:solidFill>
              </a:rPr>
              <a:t>т</a:t>
            </a:r>
            <a:r>
              <a:rPr b="1" i="1" spc="45" dirty="0">
                <a:solidFill>
                  <a:srgbClr val="252525"/>
                </a:solidFill>
              </a:rPr>
              <a:t>а</a:t>
            </a:r>
            <a:r>
              <a:rPr b="1" i="1" spc="-35" dirty="0">
                <a:solidFill>
                  <a:srgbClr val="252525"/>
                </a:solidFill>
              </a:rPr>
              <a:t> </a:t>
            </a:r>
            <a:r>
              <a:rPr b="1" i="1" spc="-5" dirty="0">
                <a:solidFill>
                  <a:srgbClr val="252525"/>
                </a:solidFill>
              </a:rPr>
              <a:t>вивча</a:t>
            </a:r>
            <a:r>
              <a:rPr b="1" i="1" spc="-11" dirty="0">
                <a:solidFill>
                  <a:srgbClr val="252525"/>
                </a:solidFill>
              </a:rPr>
              <a:t>ти</a:t>
            </a:r>
            <a:r>
              <a:rPr b="1" i="1" spc="-35" dirty="0">
                <a:solidFill>
                  <a:srgbClr val="252525"/>
                </a:solidFill>
              </a:rPr>
              <a:t> </a:t>
            </a:r>
            <a:r>
              <a:rPr b="1" i="1" spc="-255" dirty="0">
                <a:solidFill>
                  <a:srgbClr val="252525"/>
                </a:solidFill>
              </a:rPr>
              <a:t>ф</a:t>
            </a:r>
            <a:r>
              <a:rPr b="1" i="1" spc="55" dirty="0">
                <a:solidFill>
                  <a:srgbClr val="252525"/>
                </a:solidFill>
              </a:rPr>
              <a:t>акт</a:t>
            </a:r>
            <a:r>
              <a:rPr b="1" i="1" spc="60" dirty="0">
                <a:solidFill>
                  <a:srgbClr val="252525"/>
                </a:solidFill>
              </a:rPr>
              <a:t>и</a:t>
            </a:r>
            <a:r>
              <a:rPr b="1" i="1" spc="-35" dirty="0">
                <a:solidFill>
                  <a:srgbClr val="252525"/>
                </a:solidFill>
              </a:rPr>
              <a:t> </a:t>
            </a:r>
            <a:r>
              <a:rPr i="1" spc="-151" dirty="0">
                <a:solidFill>
                  <a:srgbClr val="252525"/>
                </a:solidFill>
              </a:rPr>
              <a:t>–</a:t>
            </a:r>
            <a:r>
              <a:rPr i="1" spc="-35" dirty="0">
                <a:solidFill>
                  <a:srgbClr val="252525"/>
                </a:solidFill>
              </a:rPr>
              <a:t> </a:t>
            </a:r>
            <a:r>
              <a:rPr i="1" spc="-211" dirty="0">
                <a:solidFill>
                  <a:srgbClr val="FF0000"/>
                </a:solidFill>
              </a:rPr>
              <a:t>Н</a:t>
            </a:r>
            <a:r>
              <a:rPr i="1" spc="-191" dirty="0">
                <a:solidFill>
                  <a:srgbClr val="FF0000"/>
                </a:solidFill>
              </a:rPr>
              <a:t>Е</a:t>
            </a:r>
            <a:r>
              <a:rPr i="1" spc="-31" dirty="0">
                <a:solidFill>
                  <a:srgbClr val="FF0000"/>
                </a:solidFill>
              </a:rPr>
              <a:t> </a:t>
            </a:r>
            <a:r>
              <a:rPr i="1" spc="100" dirty="0">
                <a:solidFill>
                  <a:srgbClr val="FF0000"/>
                </a:solidFill>
              </a:rPr>
              <a:t>чуж</a:t>
            </a:r>
            <a:r>
              <a:rPr i="1" spc="40" dirty="0">
                <a:solidFill>
                  <a:srgbClr val="FF0000"/>
                </a:solidFill>
              </a:rPr>
              <a:t>і</a:t>
            </a:r>
            <a:r>
              <a:rPr i="1" spc="-51" dirty="0">
                <a:solidFill>
                  <a:srgbClr val="FF0000"/>
                </a:solidFill>
              </a:rPr>
              <a:t> </a:t>
            </a:r>
            <a:r>
              <a:rPr i="1" spc="-111" dirty="0">
                <a:solidFill>
                  <a:srgbClr val="FF0000"/>
                </a:solidFill>
              </a:rPr>
              <a:t>с</a:t>
            </a:r>
            <a:r>
              <a:rPr i="1" dirty="0">
                <a:solidFill>
                  <a:srgbClr val="FF0000"/>
                </a:solidFill>
              </a:rPr>
              <a:t>лов</a:t>
            </a:r>
            <a:r>
              <a:rPr i="1" spc="5" dirty="0">
                <a:solidFill>
                  <a:srgbClr val="FF0000"/>
                </a:solidFill>
              </a:rPr>
              <a:t>а</a:t>
            </a:r>
            <a:r>
              <a:rPr i="1" spc="-35" dirty="0">
                <a:solidFill>
                  <a:srgbClr val="FF0000"/>
                </a:solidFill>
              </a:rPr>
              <a:t> </a:t>
            </a:r>
            <a:r>
              <a:rPr i="1" spc="65" dirty="0">
                <a:solidFill>
                  <a:srgbClr val="FF0000"/>
                </a:solidFill>
              </a:rPr>
              <a:t>і</a:t>
            </a:r>
            <a:r>
              <a:rPr i="1" spc="-45" dirty="0">
                <a:solidFill>
                  <a:srgbClr val="FF0000"/>
                </a:solidFill>
              </a:rPr>
              <a:t> </a:t>
            </a:r>
            <a:r>
              <a:rPr i="1" spc="-15" dirty="0">
                <a:solidFill>
                  <a:srgbClr val="FF0000"/>
                </a:solidFill>
              </a:rPr>
              <a:t>ду</a:t>
            </a:r>
            <a:r>
              <a:rPr i="1" spc="-25" dirty="0">
                <a:solidFill>
                  <a:srgbClr val="FF0000"/>
                </a:solidFill>
              </a:rPr>
              <a:t>м</a:t>
            </a:r>
            <a:r>
              <a:rPr i="1" spc="20" dirty="0">
                <a:solidFill>
                  <a:srgbClr val="FF0000"/>
                </a:solidFill>
              </a:rPr>
              <a:t>к</a:t>
            </a:r>
            <a:r>
              <a:rPr i="1" spc="31" dirty="0">
                <a:solidFill>
                  <a:srgbClr val="FF0000"/>
                </a:solidFill>
              </a:rPr>
              <a:t>и</a:t>
            </a:r>
            <a:r>
              <a:rPr i="1" spc="-45" dirty="0">
                <a:solidFill>
                  <a:srgbClr val="FF0000"/>
                </a:solidFill>
              </a:rPr>
              <a:t> </a:t>
            </a:r>
            <a:r>
              <a:rPr i="1" spc="-91" dirty="0">
                <a:solidFill>
                  <a:srgbClr val="252525"/>
                </a:solidFill>
              </a:rPr>
              <a:t>(у</a:t>
            </a:r>
            <a:endParaRPr dirty="0"/>
          </a:p>
          <a:p>
            <a:pPr marL="12700" marR="308603">
              <a:lnSpc>
                <a:spcPct val="125000"/>
              </a:lnSpc>
            </a:pPr>
            <a:r>
              <a:rPr i="1" spc="40" dirty="0">
                <a:solidFill>
                  <a:srgbClr val="252525"/>
                </a:solidFill>
              </a:rPr>
              <a:t>книжках</a:t>
            </a:r>
            <a:r>
              <a:rPr i="1" spc="25" dirty="0">
                <a:solidFill>
                  <a:srgbClr val="252525"/>
                </a:solidFill>
              </a:rPr>
              <a:t>,</a:t>
            </a:r>
            <a:r>
              <a:rPr i="1" spc="-51" dirty="0">
                <a:solidFill>
                  <a:srgbClr val="252525"/>
                </a:solidFill>
              </a:rPr>
              <a:t> </a:t>
            </a:r>
            <a:r>
              <a:rPr i="1" spc="-25" dirty="0">
                <a:solidFill>
                  <a:srgbClr val="252525"/>
                </a:solidFill>
              </a:rPr>
              <a:t>з</a:t>
            </a:r>
            <a:r>
              <a:rPr i="1" spc="-20" dirty="0">
                <a:solidFill>
                  <a:srgbClr val="252525"/>
                </a:solidFill>
              </a:rPr>
              <a:t>а</a:t>
            </a:r>
            <a:r>
              <a:rPr i="1" spc="-75" dirty="0">
                <a:solidFill>
                  <a:srgbClr val="252525"/>
                </a:solidFill>
              </a:rPr>
              <a:t> </a:t>
            </a:r>
            <a:r>
              <a:rPr i="1" spc="15" dirty="0">
                <a:solidFill>
                  <a:srgbClr val="252525"/>
                </a:solidFill>
              </a:rPr>
              <a:t>розповідям</a:t>
            </a:r>
            <a:r>
              <a:rPr i="1" spc="5" dirty="0">
                <a:solidFill>
                  <a:srgbClr val="252525"/>
                </a:solidFill>
              </a:rPr>
              <a:t>и</a:t>
            </a:r>
            <a:r>
              <a:rPr i="1" spc="-100" dirty="0">
                <a:solidFill>
                  <a:srgbClr val="252525"/>
                </a:solidFill>
              </a:rPr>
              <a:t>)</a:t>
            </a:r>
            <a:r>
              <a:rPr i="1" spc="-80" dirty="0">
                <a:solidFill>
                  <a:srgbClr val="252525"/>
                </a:solidFill>
              </a:rPr>
              <a:t>,</a:t>
            </a:r>
            <a:r>
              <a:rPr i="1" spc="-45" dirty="0">
                <a:solidFill>
                  <a:srgbClr val="252525"/>
                </a:solidFill>
              </a:rPr>
              <a:t> </a:t>
            </a:r>
            <a:r>
              <a:rPr i="1" spc="-215" dirty="0">
                <a:solidFill>
                  <a:srgbClr val="FF0000"/>
                </a:solidFill>
              </a:rPr>
              <a:t>Н</a:t>
            </a:r>
            <a:r>
              <a:rPr i="1" spc="-191" dirty="0">
                <a:solidFill>
                  <a:srgbClr val="FF0000"/>
                </a:solidFill>
              </a:rPr>
              <a:t>Е</a:t>
            </a:r>
            <a:r>
              <a:rPr i="1" spc="-40" dirty="0">
                <a:solidFill>
                  <a:srgbClr val="FF0000"/>
                </a:solidFill>
              </a:rPr>
              <a:t> </a:t>
            </a:r>
            <a:r>
              <a:rPr i="1" spc="100" dirty="0">
                <a:solidFill>
                  <a:srgbClr val="FF0000"/>
                </a:solidFill>
              </a:rPr>
              <a:t>чуж</a:t>
            </a:r>
            <a:r>
              <a:rPr i="1" spc="40" dirty="0">
                <a:solidFill>
                  <a:srgbClr val="FF0000"/>
                </a:solidFill>
              </a:rPr>
              <a:t>і</a:t>
            </a:r>
            <a:r>
              <a:rPr i="1" spc="-40" dirty="0">
                <a:solidFill>
                  <a:srgbClr val="FF0000"/>
                </a:solidFill>
              </a:rPr>
              <a:t> </a:t>
            </a:r>
            <a:r>
              <a:rPr i="1" spc="15" dirty="0">
                <a:solidFill>
                  <a:srgbClr val="FF0000"/>
                </a:solidFill>
              </a:rPr>
              <a:t>іл</a:t>
            </a:r>
            <a:r>
              <a:rPr i="1" spc="25" dirty="0">
                <a:solidFill>
                  <a:srgbClr val="FF0000"/>
                </a:solidFill>
              </a:rPr>
              <a:t>ю</a:t>
            </a:r>
            <a:r>
              <a:rPr i="1" spc="11" dirty="0">
                <a:solidFill>
                  <a:srgbClr val="FF0000"/>
                </a:solidFill>
              </a:rPr>
              <a:t>стра</a:t>
            </a:r>
            <a:r>
              <a:rPr i="1" dirty="0">
                <a:solidFill>
                  <a:srgbClr val="FF0000"/>
                </a:solidFill>
              </a:rPr>
              <a:t>ц</a:t>
            </a:r>
            <a:r>
              <a:rPr i="1" spc="71" dirty="0">
                <a:solidFill>
                  <a:srgbClr val="FF0000"/>
                </a:solidFill>
              </a:rPr>
              <a:t>ії  </a:t>
            </a:r>
            <a:r>
              <a:rPr i="1" spc="11" dirty="0">
                <a:solidFill>
                  <a:srgbClr val="252525"/>
                </a:solidFill>
              </a:rPr>
              <a:t>(картинки,</a:t>
            </a:r>
            <a:r>
              <a:rPr i="1" spc="-65" dirty="0">
                <a:solidFill>
                  <a:srgbClr val="252525"/>
                </a:solidFill>
              </a:rPr>
              <a:t> </a:t>
            </a:r>
            <a:r>
              <a:rPr i="1" spc="-5" dirty="0">
                <a:solidFill>
                  <a:srgbClr val="252525"/>
                </a:solidFill>
              </a:rPr>
              <a:t>таблиці),</a:t>
            </a:r>
            <a:r>
              <a:rPr i="1" spc="-35" dirty="0">
                <a:solidFill>
                  <a:srgbClr val="252525"/>
                </a:solidFill>
              </a:rPr>
              <a:t> </a:t>
            </a:r>
            <a:r>
              <a:rPr i="1" spc="15" dirty="0">
                <a:solidFill>
                  <a:srgbClr val="252525"/>
                </a:solidFill>
              </a:rPr>
              <a:t>а</a:t>
            </a:r>
            <a:r>
              <a:rPr i="1" spc="-40" dirty="0">
                <a:solidFill>
                  <a:srgbClr val="252525"/>
                </a:solidFill>
              </a:rPr>
              <a:t> </a:t>
            </a:r>
            <a:r>
              <a:rPr b="1" i="1" spc="11" dirty="0">
                <a:solidFill>
                  <a:srgbClr val="252525"/>
                </a:solidFill>
              </a:rPr>
              <a:t>саме</a:t>
            </a:r>
            <a:r>
              <a:rPr b="1" i="1" spc="-40" dirty="0">
                <a:solidFill>
                  <a:srgbClr val="252525"/>
                </a:solidFill>
              </a:rPr>
              <a:t> </a:t>
            </a:r>
            <a:r>
              <a:rPr b="1" i="1" spc="40" dirty="0">
                <a:solidFill>
                  <a:srgbClr val="252525"/>
                </a:solidFill>
              </a:rPr>
              <a:t>справжні</a:t>
            </a:r>
            <a:r>
              <a:rPr b="1" i="1" spc="-35" dirty="0">
                <a:solidFill>
                  <a:srgbClr val="252525"/>
                </a:solidFill>
              </a:rPr>
              <a:t> </a:t>
            </a:r>
            <a:r>
              <a:rPr b="1" i="1" spc="-11" dirty="0">
                <a:solidFill>
                  <a:srgbClr val="252525"/>
                </a:solidFill>
              </a:rPr>
              <a:t>факти </a:t>
            </a:r>
            <a:r>
              <a:rPr b="1" i="1" spc="-540" dirty="0">
                <a:solidFill>
                  <a:srgbClr val="252525"/>
                </a:solidFill>
              </a:rPr>
              <a:t> </a:t>
            </a:r>
            <a:r>
              <a:rPr b="1" i="1" spc="5" dirty="0">
                <a:solidFill>
                  <a:srgbClr val="252525"/>
                </a:solidFill>
              </a:rPr>
              <a:t>навколишньої</a:t>
            </a:r>
            <a:r>
              <a:rPr b="1" i="1" spc="-55" dirty="0">
                <a:solidFill>
                  <a:srgbClr val="252525"/>
                </a:solidFill>
              </a:rPr>
              <a:t> </a:t>
            </a:r>
            <a:r>
              <a:rPr b="1" i="1" spc="-20" dirty="0">
                <a:solidFill>
                  <a:srgbClr val="252525"/>
                </a:solidFill>
              </a:rPr>
              <a:t>дійсності...</a:t>
            </a:r>
            <a:endParaRPr dirty="0"/>
          </a:p>
        </p:txBody>
      </p:sp>
    </p:spTree>
    <p:extLst>
      <p:ext uri="{BB962C8B-B14F-4D97-AF65-F5344CB8AC3E}">
        <p14:creationId xmlns:p14="http://schemas.microsoft.com/office/powerpoint/2010/main" val="38317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41"/>
          <p:cNvSpPr txBox="1">
            <a:spLocks noGrp="1"/>
          </p:cNvSpPr>
          <p:nvPr>
            <p:ph type="title"/>
          </p:nvPr>
        </p:nvSpPr>
        <p:spPr>
          <a:xfrm>
            <a:off x="0" y="0"/>
            <a:ext cx="97074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uk-UA" sz="3600" dirty="0">
                <a:latin typeface="+mj-lt"/>
              </a:rPr>
              <a:t>КЛЮЧОВІ НОВАЦІЇ В ОСВІТІ</a:t>
            </a:r>
            <a:endParaRPr sz="3600" dirty="0">
              <a:latin typeface="+mj-lt"/>
            </a:endParaRPr>
          </a:p>
        </p:txBody>
      </p:sp>
      <p:sp>
        <p:nvSpPr>
          <p:cNvPr id="1832" name="Google Shape;1832;p41"/>
          <p:cNvSpPr txBox="1">
            <a:spLocks noGrp="1"/>
          </p:cNvSpPr>
          <p:nvPr>
            <p:ph type="body" idx="4"/>
          </p:nvPr>
        </p:nvSpPr>
        <p:spPr>
          <a:xfrm>
            <a:off x="2081123" y="830221"/>
            <a:ext cx="2481999" cy="1847850"/>
          </a:xfrm>
          <a:prstGeom prst="rect">
            <a:avLst/>
          </a:prstGeom>
        </p:spPr>
        <p:txBody>
          <a:bodyPr spcFirstLastPara="1" wrap="square" lIns="121900" tIns="121900" rIns="121900" bIns="121900" anchor="t" anchorCtr="0">
            <a:noAutofit/>
          </a:bodyPr>
          <a:lstStyle/>
          <a:p>
            <a:pPr marL="0" lvl="0" indent="0">
              <a:spcAft>
                <a:spcPts val="2100"/>
              </a:spcAft>
              <a:buNone/>
            </a:pPr>
            <a:r>
              <a:rPr lang="ru-RU" sz="1200" dirty="0">
                <a:latin typeface="+mn-lt"/>
                <a:hlinkClick r:id="rId3"/>
              </a:rPr>
              <a:t>КОНЦЕПЦІЯ РЕАЛІЗАЦІЇ ДЕРЖАВНОЇ ПОЛІТИКИ У СФЕРІ РЕФОРМУВАННЯ ЗАГАЛЬНОЇ СЕРЕДНЬОЇ ОСВІТИ «НОВА УКРАЇНСЬКА ШКОЛА» НА ПЕРІОД ДО 2029 РОКУ (</a:t>
            </a:r>
            <a:r>
              <a:rPr lang="ru-RU" sz="1200" dirty="0" err="1">
                <a:latin typeface="+mn-lt"/>
                <a:hlinkClick r:id="rId3"/>
              </a:rPr>
              <a:t>Розпорядження</a:t>
            </a:r>
            <a:r>
              <a:rPr lang="ru-RU" sz="1200" dirty="0">
                <a:latin typeface="+mn-lt"/>
                <a:hlinkClick r:id="rId3"/>
              </a:rPr>
              <a:t> КМУ </a:t>
            </a:r>
            <a:r>
              <a:rPr lang="ru-RU" sz="1200" dirty="0" err="1">
                <a:latin typeface="+mn-lt"/>
                <a:hlinkClick r:id="rId3"/>
              </a:rPr>
              <a:t>від</a:t>
            </a:r>
            <a:r>
              <a:rPr lang="ru-RU" sz="1200" dirty="0">
                <a:latin typeface="+mn-lt"/>
                <a:hlinkClick r:id="rId3"/>
              </a:rPr>
              <a:t> 14 </a:t>
            </a:r>
            <a:r>
              <a:rPr lang="ru-RU" sz="1200" dirty="0" err="1">
                <a:latin typeface="+mn-lt"/>
                <a:hlinkClick r:id="rId3"/>
              </a:rPr>
              <a:t>грудня</a:t>
            </a:r>
            <a:r>
              <a:rPr lang="ru-RU" sz="1200" dirty="0">
                <a:latin typeface="+mn-lt"/>
                <a:hlinkClick r:id="rId3"/>
              </a:rPr>
              <a:t> 2016 р. № 988-р.) </a:t>
            </a:r>
            <a:endParaRPr lang="ru-RU" sz="1200" dirty="0">
              <a:latin typeface="+mn-lt"/>
            </a:endParaRPr>
          </a:p>
        </p:txBody>
      </p:sp>
      <p:pic>
        <p:nvPicPr>
          <p:cNvPr id="1841" name="Google Shape;1841;p41" descr="Imagen que contiene calibre, dispositivo&#10;&#10;Descripción generada automáticamente"/>
          <p:cNvPicPr preferRelativeResize="0"/>
          <p:nvPr/>
        </p:nvPicPr>
        <p:blipFill rotWithShape="1">
          <a:blip r:embed="rId4">
            <a:alphaModFix/>
          </a:blip>
          <a:srcRect/>
          <a:stretch/>
        </p:blipFill>
        <p:spPr>
          <a:xfrm rot="10800000" flipH="1">
            <a:off x="1429200" y="622334"/>
            <a:ext cx="6568200" cy="212934"/>
          </a:xfrm>
          <a:prstGeom prst="rect">
            <a:avLst/>
          </a:prstGeom>
          <a:noFill/>
          <a:ln>
            <a:noFill/>
          </a:ln>
        </p:spPr>
      </p:pic>
      <p:pic>
        <p:nvPicPr>
          <p:cNvPr id="16" name="Picture 3">
            <a:extLst>
              <a:ext uri="{FF2B5EF4-FFF2-40B4-BE49-F238E27FC236}">
                <a16:creationId xmlns:a16="http://schemas.microsoft.com/office/drawing/2014/main" id="{7113BBF9-CA6D-4E26-9593-B809FA374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23" y="901990"/>
            <a:ext cx="1782132" cy="196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9A4B5DD7-3C1D-4C2D-B78A-C9F2AEAD27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297" y="2772071"/>
            <a:ext cx="1606012" cy="206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a:extLst>
              <a:ext uri="{FF2B5EF4-FFF2-40B4-BE49-F238E27FC236}">
                <a16:creationId xmlns:a16="http://schemas.microsoft.com/office/drawing/2014/main" id="{942CD916-6EA1-445D-A21C-705C6ED29197}"/>
              </a:ext>
            </a:extLst>
          </p:cNvPr>
          <p:cNvSpPr/>
          <p:nvPr/>
        </p:nvSpPr>
        <p:spPr>
          <a:xfrm>
            <a:off x="2180065" y="2991954"/>
            <a:ext cx="1606012" cy="1200329"/>
          </a:xfrm>
          <a:prstGeom prst="rect">
            <a:avLst/>
          </a:prstGeom>
        </p:spPr>
        <p:txBody>
          <a:bodyPr wrap="square">
            <a:spAutoFit/>
          </a:bodyPr>
          <a:lstStyle/>
          <a:p>
            <a:r>
              <a:rPr lang="ru-RU" sz="1200" dirty="0">
                <a:hlinkClick r:id="rId7"/>
              </a:rPr>
              <a:t>ЗАКОН УКРАЇНИ «ПРО ОСВІТУ»</a:t>
            </a:r>
          </a:p>
          <a:p>
            <a:r>
              <a:rPr lang="ru-RU" sz="1200" dirty="0">
                <a:hlinkClick r:id="rId7"/>
              </a:rPr>
              <a:t>(</a:t>
            </a:r>
            <a:r>
              <a:rPr lang="ru-RU" sz="1200" dirty="0" err="1">
                <a:hlinkClick r:id="rId7"/>
              </a:rPr>
              <a:t>Прийнятий</a:t>
            </a:r>
            <a:r>
              <a:rPr lang="ru-RU" sz="1200" dirty="0">
                <a:hlinkClick r:id="rId7"/>
              </a:rPr>
              <a:t> Верховною Радою 5 вересня 2017 року </a:t>
            </a:r>
            <a:endParaRPr lang="ru-RU" sz="1200" dirty="0"/>
          </a:p>
        </p:txBody>
      </p:sp>
      <p:pic>
        <p:nvPicPr>
          <p:cNvPr id="30" name="Picture 7">
            <a:extLst>
              <a:ext uri="{FF2B5EF4-FFF2-40B4-BE49-F238E27FC236}">
                <a16:creationId xmlns:a16="http://schemas.microsoft.com/office/drawing/2014/main" id="{74429F41-6D9E-4A18-85F2-4951BAF5E0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982735"/>
            <a:ext cx="1686957" cy="176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a:extLst>
              <a:ext uri="{FF2B5EF4-FFF2-40B4-BE49-F238E27FC236}">
                <a16:creationId xmlns:a16="http://schemas.microsoft.com/office/drawing/2014/main" id="{4AA91832-3CAA-405D-9AD0-5FEC7656A366}"/>
              </a:ext>
            </a:extLst>
          </p:cNvPr>
          <p:cNvSpPr/>
          <p:nvPr/>
        </p:nvSpPr>
        <p:spPr>
          <a:xfrm>
            <a:off x="1767704" y="5028803"/>
            <a:ext cx="1738024" cy="1569660"/>
          </a:xfrm>
          <a:prstGeom prst="rect">
            <a:avLst/>
          </a:prstGeom>
        </p:spPr>
        <p:txBody>
          <a:bodyPr wrap="square">
            <a:spAutoFit/>
          </a:bodyPr>
          <a:lstStyle/>
          <a:p>
            <a:r>
              <a:rPr lang="ru-RU" sz="1200" dirty="0">
                <a:hlinkClick r:id="rId9"/>
              </a:rPr>
              <a:t>ІНСТРУКЦІЯ  З ДІЛОВОДСТВА У ЗАКЛАДАХ ЗАГАЛЬНОЇ СЕРЕДНЬОЇ ОСВІТИ</a:t>
            </a:r>
          </a:p>
          <a:p>
            <a:r>
              <a:rPr lang="ru-RU" sz="1200" dirty="0">
                <a:hlinkClick r:id="rId9"/>
              </a:rPr>
              <a:t> (наказ МОН </a:t>
            </a:r>
            <a:r>
              <a:rPr lang="ru-RU" sz="1200" dirty="0" err="1">
                <a:hlinkClick r:id="rId9"/>
              </a:rPr>
              <a:t>України</a:t>
            </a:r>
            <a:r>
              <a:rPr lang="ru-RU" sz="1200" dirty="0">
                <a:hlinkClick r:id="rId9"/>
              </a:rPr>
              <a:t>  </a:t>
            </a:r>
            <a:r>
              <a:rPr lang="ru-RU" sz="1200" dirty="0" err="1">
                <a:hlinkClick r:id="rId9"/>
              </a:rPr>
              <a:t>від</a:t>
            </a:r>
            <a:r>
              <a:rPr lang="ru-RU" sz="1200" dirty="0">
                <a:hlinkClick r:id="rId9"/>
              </a:rPr>
              <a:t> 25.06.2018 року №676)</a:t>
            </a:r>
            <a:endParaRPr lang="ru-RU" sz="1200" dirty="0"/>
          </a:p>
        </p:txBody>
      </p:sp>
      <p:pic>
        <p:nvPicPr>
          <p:cNvPr id="32" name="Picture 4" descr="Ð ÐµÐ·ÑÐ»ÑÑÐ°Ñ Ð¿Ð¾ÑÑÐºÑ Ð·Ð¾Ð±ÑÐ°Ð¶ÐµÐ½Ñ Ð·Ð° Ð·Ð°Ð¿Ð¸ÑÐ¾Ð¼ &quot;ÑÑÐµÐ½Ñ&quot;">
            <a:extLst>
              <a:ext uri="{FF2B5EF4-FFF2-40B4-BE49-F238E27FC236}">
                <a16:creationId xmlns:a16="http://schemas.microsoft.com/office/drawing/2014/main" id="{4D28740F-296D-4DF8-AAB1-74F3C55236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6077" y="4897907"/>
            <a:ext cx="1522567" cy="17783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a:extLst>
              <a:ext uri="{FF2B5EF4-FFF2-40B4-BE49-F238E27FC236}">
                <a16:creationId xmlns:a16="http://schemas.microsoft.com/office/drawing/2014/main" id="{A370ADFB-E147-4166-ACC3-CE158594F9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7212" y="839010"/>
            <a:ext cx="1732726" cy="176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a:extLst>
              <a:ext uri="{FF2B5EF4-FFF2-40B4-BE49-F238E27FC236}">
                <a16:creationId xmlns:a16="http://schemas.microsoft.com/office/drawing/2014/main" id="{919D275D-C071-4461-AF8E-1EB3B205A33C}"/>
              </a:ext>
            </a:extLst>
          </p:cNvPr>
          <p:cNvSpPr/>
          <p:nvPr/>
        </p:nvSpPr>
        <p:spPr>
          <a:xfrm>
            <a:off x="6429336" y="935196"/>
            <a:ext cx="1370719" cy="1569660"/>
          </a:xfrm>
          <a:prstGeom prst="rect">
            <a:avLst/>
          </a:prstGeom>
        </p:spPr>
        <p:txBody>
          <a:bodyPr wrap="square">
            <a:spAutoFit/>
          </a:bodyPr>
          <a:lstStyle/>
          <a:p>
            <a:r>
              <a:rPr lang="ru-RU" sz="1200" dirty="0">
                <a:hlinkClick r:id="rId12"/>
              </a:rPr>
              <a:t>КОНЦЕПЦІЯ РОЗВИТКУ ПЕДАГОГІЧНОЇ ОСВІТИ</a:t>
            </a:r>
            <a:br>
              <a:rPr lang="ru-RU" sz="1200" dirty="0">
                <a:hlinkClick r:id="rId12"/>
              </a:rPr>
            </a:br>
            <a:r>
              <a:rPr lang="ru-RU" sz="1200" dirty="0">
                <a:hlinkClick r:id="rId12"/>
              </a:rPr>
              <a:t>(наказ МОН </a:t>
            </a:r>
            <a:r>
              <a:rPr lang="ru-RU" sz="1200" dirty="0" err="1">
                <a:hlinkClick r:id="rId12"/>
              </a:rPr>
              <a:t>України</a:t>
            </a:r>
            <a:r>
              <a:rPr lang="ru-RU" sz="1200" dirty="0">
                <a:hlinkClick r:id="rId12"/>
              </a:rPr>
              <a:t> </a:t>
            </a:r>
            <a:r>
              <a:rPr lang="ru-RU" sz="1200" dirty="0" err="1">
                <a:hlinkClick r:id="rId12"/>
              </a:rPr>
              <a:t>від</a:t>
            </a:r>
            <a:r>
              <a:rPr lang="ru-RU" sz="1200" dirty="0">
                <a:hlinkClick r:id="rId12"/>
              </a:rPr>
              <a:t> 16.07.2018 №776)</a:t>
            </a:r>
            <a:endParaRPr lang="ru-RU" sz="1200" dirty="0"/>
          </a:p>
        </p:txBody>
      </p:sp>
      <p:sp>
        <p:nvSpPr>
          <p:cNvPr id="15" name="Прямоугольник 14">
            <a:extLst>
              <a:ext uri="{FF2B5EF4-FFF2-40B4-BE49-F238E27FC236}">
                <a16:creationId xmlns:a16="http://schemas.microsoft.com/office/drawing/2014/main" id="{E1D11AB1-D95E-4BAF-B8AE-7255BCFC90B8}"/>
              </a:ext>
            </a:extLst>
          </p:cNvPr>
          <p:cNvSpPr/>
          <p:nvPr/>
        </p:nvSpPr>
        <p:spPr>
          <a:xfrm>
            <a:off x="5446542" y="5002262"/>
            <a:ext cx="1606011" cy="1569660"/>
          </a:xfrm>
          <a:prstGeom prst="rect">
            <a:avLst/>
          </a:prstGeom>
        </p:spPr>
        <p:txBody>
          <a:bodyPr wrap="square">
            <a:spAutoFit/>
          </a:bodyPr>
          <a:lstStyle/>
          <a:p>
            <a:r>
              <a:rPr lang="ru-RU" sz="1200" dirty="0">
                <a:hlinkClick r:id="rId13"/>
              </a:rPr>
              <a:t>ДЕРЖАВНИЙ СТАНДАРТ БАЗОВОЇ СЕРЕДНЬОЇ ОСВІТИ</a:t>
            </a:r>
          </a:p>
          <a:p>
            <a:r>
              <a:rPr lang="ru-RU" sz="1200" dirty="0">
                <a:hlinkClick r:id="rId13"/>
              </a:rPr>
              <a:t>(постанова КМ </a:t>
            </a:r>
            <a:r>
              <a:rPr lang="ru-RU" sz="1200" dirty="0" err="1">
                <a:hlinkClick r:id="rId13"/>
              </a:rPr>
              <a:t>України</a:t>
            </a:r>
            <a:r>
              <a:rPr lang="ru-RU" sz="1200" dirty="0">
                <a:hlinkClick r:id="rId13"/>
              </a:rPr>
              <a:t> </a:t>
            </a:r>
            <a:r>
              <a:rPr lang="ru-RU" sz="1200" dirty="0" err="1">
                <a:hlinkClick r:id="rId13"/>
              </a:rPr>
              <a:t>від</a:t>
            </a:r>
            <a:r>
              <a:rPr lang="ru-RU" sz="1200" dirty="0">
                <a:hlinkClick r:id="rId13"/>
              </a:rPr>
              <a:t> 20.09. 2020 р. № 898)</a:t>
            </a:r>
            <a:endParaRPr lang="ru-RU" sz="1200" dirty="0"/>
          </a:p>
        </p:txBody>
      </p:sp>
      <p:sp>
        <p:nvSpPr>
          <p:cNvPr id="17" name="Прямоугольник 16">
            <a:extLst>
              <a:ext uri="{FF2B5EF4-FFF2-40B4-BE49-F238E27FC236}">
                <a16:creationId xmlns:a16="http://schemas.microsoft.com/office/drawing/2014/main" id="{FE6BDFA2-BF45-4C04-86C6-08F6928B1F40}"/>
              </a:ext>
            </a:extLst>
          </p:cNvPr>
          <p:cNvSpPr/>
          <p:nvPr/>
        </p:nvSpPr>
        <p:spPr>
          <a:xfrm>
            <a:off x="9707401" y="1754146"/>
            <a:ext cx="2498998" cy="1569660"/>
          </a:xfrm>
          <a:prstGeom prst="rect">
            <a:avLst/>
          </a:prstGeom>
        </p:spPr>
        <p:txBody>
          <a:bodyPr wrap="square">
            <a:spAutoFit/>
          </a:bodyPr>
          <a:lstStyle/>
          <a:p>
            <a:r>
              <a:rPr lang="ru-RU" sz="1200" dirty="0">
                <a:hlinkClick r:id="rId14"/>
              </a:rPr>
              <a:t>ПРОФЕСІЙНИЙ СТАНДАРТ «ВЧИТЕЛЬ ЗАКЛАДУ ЗАГАЛЬНОЇ СЕРЕДНЬОЇ ОСВІТИ»</a:t>
            </a:r>
          </a:p>
          <a:p>
            <a:r>
              <a:rPr lang="ru-RU" sz="1200" dirty="0">
                <a:hlinkClick r:id="rId14"/>
              </a:rPr>
              <a:t> (наказ </a:t>
            </a:r>
            <a:r>
              <a:rPr lang="ru-RU" sz="1200" dirty="0" err="1">
                <a:hlinkClick r:id="rId14"/>
              </a:rPr>
              <a:t>Міністерства</a:t>
            </a:r>
            <a:r>
              <a:rPr lang="ru-RU" sz="1200" dirty="0">
                <a:hlinkClick r:id="rId14"/>
              </a:rPr>
              <a:t> </a:t>
            </a:r>
            <a:r>
              <a:rPr lang="ru-RU" sz="1200" dirty="0" err="1">
                <a:hlinkClick r:id="rId14"/>
              </a:rPr>
              <a:t>розвитку</a:t>
            </a:r>
            <a:r>
              <a:rPr lang="ru-RU" sz="1200" dirty="0">
                <a:hlinkClick r:id="rId14"/>
              </a:rPr>
              <a:t> </a:t>
            </a:r>
            <a:r>
              <a:rPr lang="ru-RU" sz="1200" dirty="0" err="1">
                <a:hlinkClick r:id="rId14"/>
              </a:rPr>
              <a:t>економіки</a:t>
            </a:r>
            <a:r>
              <a:rPr lang="ru-RU" sz="1200" dirty="0">
                <a:hlinkClick r:id="rId14"/>
              </a:rPr>
              <a:t>, </a:t>
            </a:r>
            <a:r>
              <a:rPr lang="ru-RU" sz="1200" dirty="0" err="1">
                <a:hlinkClick r:id="rId14"/>
              </a:rPr>
              <a:t>торгівлі</a:t>
            </a:r>
            <a:r>
              <a:rPr lang="ru-RU" sz="1200" dirty="0">
                <a:hlinkClick r:id="rId14"/>
              </a:rPr>
              <a:t> та </a:t>
            </a:r>
            <a:r>
              <a:rPr lang="ru-RU" sz="1200" dirty="0" err="1">
                <a:hlinkClick r:id="rId14"/>
              </a:rPr>
              <a:t>сільського</a:t>
            </a:r>
            <a:r>
              <a:rPr lang="ru-RU" sz="1200" dirty="0">
                <a:hlinkClick r:id="rId14"/>
              </a:rPr>
              <a:t> </a:t>
            </a:r>
            <a:r>
              <a:rPr lang="ru-RU" sz="1200" dirty="0" err="1">
                <a:hlinkClick r:id="rId14"/>
              </a:rPr>
              <a:t>господарства</a:t>
            </a:r>
            <a:r>
              <a:rPr lang="ru-RU" sz="1200" dirty="0">
                <a:hlinkClick r:id="rId14"/>
              </a:rPr>
              <a:t> </a:t>
            </a:r>
            <a:r>
              <a:rPr lang="ru-RU" sz="1200" dirty="0" err="1">
                <a:hlinkClick r:id="rId14"/>
              </a:rPr>
              <a:t>від</a:t>
            </a:r>
            <a:r>
              <a:rPr lang="ru-RU" sz="1200" dirty="0">
                <a:hlinkClick r:id="rId14"/>
              </a:rPr>
              <a:t> 23.12.2020 року № 2736)</a:t>
            </a:r>
            <a:endParaRPr lang="ru-RU" sz="1200" dirty="0"/>
          </a:p>
        </p:txBody>
      </p:sp>
      <p:pic>
        <p:nvPicPr>
          <p:cNvPr id="38" name="Picture 2" descr="K:\Рабочий стол Виктории\072-community-network-rikilo-fotolia.jpg">
            <a:extLst>
              <a:ext uri="{FF2B5EF4-FFF2-40B4-BE49-F238E27FC236}">
                <a16:creationId xmlns:a16="http://schemas.microsoft.com/office/drawing/2014/main" id="{407662FF-1B31-45DC-BFEA-07A77B0E69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1829" y="1781568"/>
            <a:ext cx="2069496" cy="1542238"/>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a:hlinkClick r:id="rId16"/>
            <a:extLst>
              <a:ext uri="{FF2B5EF4-FFF2-40B4-BE49-F238E27FC236}">
                <a16:creationId xmlns:a16="http://schemas.microsoft.com/office/drawing/2014/main" id="{76509DEF-6A10-4EFF-AF6D-862389756865}"/>
              </a:ext>
            </a:extLst>
          </p:cNvPr>
          <p:cNvPicPr>
            <a:picLocks noChangeAspect="1"/>
          </p:cNvPicPr>
          <p:nvPr/>
        </p:nvPicPr>
        <p:blipFill>
          <a:blip r:embed="rId17"/>
          <a:stretch>
            <a:fillRect/>
          </a:stretch>
        </p:blipFill>
        <p:spPr>
          <a:xfrm>
            <a:off x="10119490" y="3339749"/>
            <a:ext cx="2013299" cy="1853688"/>
          </a:xfrm>
          <a:prstGeom prst="rect">
            <a:avLst/>
          </a:prstGeom>
        </p:spPr>
      </p:pic>
      <p:pic>
        <p:nvPicPr>
          <p:cNvPr id="1026" name="Picture 2">
            <a:extLst>
              <a:ext uri="{FF2B5EF4-FFF2-40B4-BE49-F238E27FC236}">
                <a16:creationId xmlns:a16="http://schemas.microsoft.com/office/drawing/2014/main" id="{E738744A-4064-4A27-B4FF-4D27E38E778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9277" b="24835"/>
          <a:stretch/>
        </p:blipFill>
        <p:spPr bwMode="auto">
          <a:xfrm>
            <a:off x="3819147" y="2776303"/>
            <a:ext cx="1522567" cy="2023373"/>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a:extLst>
              <a:ext uri="{FF2B5EF4-FFF2-40B4-BE49-F238E27FC236}">
                <a16:creationId xmlns:a16="http://schemas.microsoft.com/office/drawing/2014/main" id="{5533C7F3-46F9-431A-AA03-BEAB0EA98B26}"/>
              </a:ext>
            </a:extLst>
          </p:cNvPr>
          <p:cNvSpPr/>
          <p:nvPr/>
        </p:nvSpPr>
        <p:spPr>
          <a:xfrm>
            <a:off x="5396234" y="2956102"/>
            <a:ext cx="1606012" cy="1569660"/>
          </a:xfrm>
          <a:prstGeom prst="rect">
            <a:avLst/>
          </a:prstGeom>
        </p:spPr>
        <p:txBody>
          <a:bodyPr wrap="square">
            <a:spAutoFit/>
          </a:bodyPr>
          <a:lstStyle/>
          <a:p>
            <a:r>
              <a:rPr lang="ru-RU" sz="1200" dirty="0">
                <a:hlinkClick r:id="rId19"/>
              </a:rPr>
              <a:t>ЗАКОН УКРАЇНИ «ПРО ПОВНУ ЗАГАЛЬНУ СЕРЕДНЮ ОСВІТУОСВІТУ»</a:t>
            </a:r>
          </a:p>
          <a:p>
            <a:r>
              <a:rPr lang="ru-RU" sz="1200" dirty="0">
                <a:hlinkClick r:id="rId19"/>
              </a:rPr>
              <a:t>(</a:t>
            </a:r>
            <a:r>
              <a:rPr lang="ru-RU" sz="1200" dirty="0" err="1">
                <a:hlinkClick r:id="rId19"/>
              </a:rPr>
              <a:t>Прийнятий</a:t>
            </a:r>
            <a:r>
              <a:rPr lang="ru-RU" sz="1200" dirty="0">
                <a:hlinkClick r:id="rId19"/>
              </a:rPr>
              <a:t> Верховною Радою 13 липня 2020 року </a:t>
            </a:r>
            <a:endParaRPr lang="ru-RU" sz="1200" dirty="0"/>
          </a:p>
        </p:txBody>
      </p:sp>
      <p:pic>
        <p:nvPicPr>
          <p:cNvPr id="2" name="Рисунок 1">
            <a:hlinkClick r:id="rId20"/>
            <a:extLst>
              <a:ext uri="{FF2B5EF4-FFF2-40B4-BE49-F238E27FC236}">
                <a16:creationId xmlns:a16="http://schemas.microsoft.com/office/drawing/2014/main" id="{88D47900-C2A9-4CC0-881A-B367DE10F839}"/>
              </a:ext>
            </a:extLst>
          </p:cNvPr>
          <p:cNvPicPr>
            <a:picLocks noChangeAspect="1"/>
          </p:cNvPicPr>
          <p:nvPr/>
        </p:nvPicPr>
        <p:blipFill rotWithShape="1">
          <a:blip r:embed="rId21"/>
          <a:srcRect l="4573" r="1334" b="24994"/>
          <a:stretch/>
        </p:blipFill>
        <p:spPr>
          <a:xfrm>
            <a:off x="7248663" y="3443731"/>
            <a:ext cx="2624410" cy="1676131"/>
          </a:xfrm>
          <a:prstGeom prst="rect">
            <a:avLst/>
          </a:prstGeom>
        </p:spPr>
      </p:pic>
      <p:pic>
        <p:nvPicPr>
          <p:cNvPr id="3" name="Рисунок 2">
            <a:hlinkClick r:id="rId22"/>
            <a:extLst>
              <a:ext uri="{FF2B5EF4-FFF2-40B4-BE49-F238E27FC236}">
                <a16:creationId xmlns:a16="http://schemas.microsoft.com/office/drawing/2014/main" id="{B93AB9B7-616E-4F2D-91EE-233DEA88098E}"/>
              </a:ext>
            </a:extLst>
          </p:cNvPr>
          <p:cNvPicPr>
            <a:picLocks noChangeAspect="1"/>
          </p:cNvPicPr>
          <p:nvPr/>
        </p:nvPicPr>
        <p:blipFill>
          <a:blip r:embed="rId23"/>
          <a:stretch>
            <a:fillRect/>
          </a:stretch>
        </p:blipFill>
        <p:spPr>
          <a:xfrm>
            <a:off x="7024539" y="5246983"/>
            <a:ext cx="2989473" cy="1466896"/>
          </a:xfrm>
          <a:prstGeom prst="rect">
            <a:avLst/>
          </a:prstGeom>
        </p:spPr>
      </p:pic>
      <p:pic>
        <p:nvPicPr>
          <p:cNvPr id="4" name="Рисунок 3">
            <a:hlinkClick r:id="rId24"/>
            <a:extLst>
              <a:ext uri="{FF2B5EF4-FFF2-40B4-BE49-F238E27FC236}">
                <a16:creationId xmlns:a16="http://schemas.microsoft.com/office/drawing/2014/main" id="{F24DD2F7-837F-42E0-AB10-33D4958CE0BD}"/>
              </a:ext>
            </a:extLst>
          </p:cNvPr>
          <p:cNvPicPr>
            <a:picLocks noChangeAspect="1"/>
          </p:cNvPicPr>
          <p:nvPr/>
        </p:nvPicPr>
        <p:blipFill>
          <a:blip r:embed="rId25"/>
          <a:stretch>
            <a:fillRect/>
          </a:stretch>
        </p:blipFill>
        <p:spPr>
          <a:xfrm>
            <a:off x="10147853" y="5209380"/>
            <a:ext cx="1796556" cy="1466896"/>
          </a:xfrm>
          <a:prstGeom prst="rect">
            <a:avLst/>
          </a:prstGeom>
        </p:spPr>
      </p:pic>
    </p:spTree>
    <p:extLst>
      <p:ext uri="{BB962C8B-B14F-4D97-AF65-F5344CB8AC3E}">
        <p14:creationId xmlns:p14="http://schemas.microsoft.com/office/powerpoint/2010/main" val="1557667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pic>
        <p:nvPicPr>
          <p:cNvPr id="2132" name="Google Shape;2132;p45" descr="Imagen que contiene calibre, dispositivo&#10;&#10;Descripción generada automáticamente"/>
          <p:cNvPicPr preferRelativeResize="0"/>
          <p:nvPr/>
        </p:nvPicPr>
        <p:blipFill rotWithShape="1">
          <a:blip r:embed="rId3">
            <a:alphaModFix/>
          </a:blip>
          <a:srcRect/>
          <a:stretch/>
        </p:blipFill>
        <p:spPr>
          <a:xfrm rot="10800000" flipH="1">
            <a:off x="3308514" y="5538716"/>
            <a:ext cx="5329950" cy="212925"/>
          </a:xfrm>
          <a:prstGeom prst="rect">
            <a:avLst/>
          </a:prstGeom>
          <a:noFill/>
          <a:ln>
            <a:noFill/>
          </a:ln>
        </p:spPr>
      </p:pic>
      <p:sp>
        <p:nvSpPr>
          <p:cNvPr id="3" name="Заголовок 1"/>
          <p:cNvSpPr>
            <a:spLocks noGrp="1"/>
          </p:cNvSpPr>
          <p:nvPr>
            <p:ph type="title"/>
          </p:nvPr>
        </p:nvSpPr>
        <p:spPr>
          <a:xfrm>
            <a:off x="1114567" y="206399"/>
            <a:ext cx="10972800" cy="1143000"/>
          </a:xfrm>
        </p:spPr>
        <p:txBody>
          <a:bodyPr>
            <a:noAutofit/>
          </a:bodyPr>
          <a:lstStyle/>
          <a:p>
            <a:pPr algn="ctr"/>
            <a:r>
              <a:rPr lang="ru-RU" sz="3200" dirty="0">
                <a:solidFill>
                  <a:schemeClr val="bg1">
                    <a:lumMod val="75000"/>
                  </a:schemeClr>
                </a:solidFill>
                <a:latin typeface="+mj-lt"/>
              </a:rPr>
              <a:t>4. Учитель </a:t>
            </a:r>
            <a:r>
              <a:rPr lang="ru-RU" sz="3200" dirty="0" err="1">
                <a:solidFill>
                  <a:schemeClr val="bg1">
                    <a:lumMod val="75000"/>
                  </a:schemeClr>
                </a:solidFill>
                <a:latin typeface="+mj-lt"/>
              </a:rPr>
              <a:t>має</a:t>
            </a:r>
            <a:r>
              <a:rPr lang="ru-RU" sz="3200" dirty="0">
                <a:solidFill>
                  <a:schemeClr val="bg1">
                    <a:lumMod val="75000"/>
                  </a:schemeClr>
                </a:solidFill>
                <a:latin typeface="+mj-lt"/>
              </a:rPr>
              <a:t> </a:t>
            </a:r>
            <a:r>
              <a:rPr lang="ru-RU" sz="3200" dirty="0" err="1">
                <a:solidFill>
                  <a:schemeClr val="bg1">
                    <a:lumMod val="75000"/>
                  </a:schemeClr>
                </a:solidFill>
                <a:latin typeface="+mj-lt"/>
              </a:rPr>
              <a:t>забезпечити</a:t>
            </a:r>
            <a:r>
              <a:rPr lang="ru-RU" sz="3200" dirty="0">
                <a:solidFill>
                  <a:schemeClr val="bg1">
                    <a:lumMod val="75000"/>
                  </a:schemeClr>
                </a:solidFill>
                <a:latin typeface="+mj-lt"/>
              </a:rPr>
              <a:t> </a:t>
            </a:r>
            <a:r>
              <a:rPr lang="ru-RU" sz="3200" dirty="0" err="1">
                <a:solidFill>
                  <a:schemeClr val="bg1">
                    <a:lumMod val="75000"/>
                  </a:schemeClr>
                </a:solidFill>
                <a:latin typeface="+mj-lt"/>
              </a:rPr>
              <a:t>активність</a:t>
            </a:r>
            <a:r>
              <a:rPr lang="ru-RU" sz="3200" dirty="0">
                <a:solidFill>
                  <a:schemeClr val="bg1">
                    <a:lumMod val="75000"/>
                  </a:schemeClr>
                </a:solidFill>
                <a:latin typeface="+mj-lt"/>
              </a:rPr>
              <a:t> </a:t>
            </a:r>
            <a:br>
              <a:rPr lang="ru-RU" sz="3200" dirty="0">
                <a:solidFill>
                  <a:schemeClr val="bg1">
                    <a:lumMod val="75000"/>
                  </a:schemeClr>
                </a:solidFill>
                <a:latin typeface="+mj-lt"/>
              </a:rPr>
            </a:br>
            <a:r>
              <a:rPr lang="ru-RU" sz="3200" dirty="0" err="1">
                <a:solidFill>
                  <a:schemeClr val="bg1">
                    <a:lumMod val="75000"/>
                  </a:schemeClr>
                </a:solidFill>
                <a:latin typeface="+mj-lt"/>
              </a:rPr>
              <a:t>дітей</a:t>
            </a:r>
            <a:r>
              <a:rPr lang="ru-RU" sz="3200" dirty="0">
                <a:solidFill>
                  <a:schemeClr val="bg1">
                    <a:lumMod val="75000"/>
                  </a:schemeClr>
                </a:solidFill>
                <a:latin typeface="+mj-lt"/>
              </a:rPr>
              <a:t> на </a:t>
            </a:r>
            <a:r>
              <a:rPr lang="ru-RU" sz="3200" dirty="0" err="1">
                <a:solidFill>
                  <a:schemeClr val="bg1">
                    <a:lumMod val="75000"/>
                  </a:schemeClr>
                </a:solidFill>
                <a:latin typeface="+mj-lt"/>
              </a:rPr>
              <a:t>уроці</a:t>
            </a:r>
            <a:endParaRPr lang="ru-RU" sz="3200" dirty="0">
              <a:solidFill>
                <a:schemeClr val="bg1">
                  <a:lumMod val="75000"/>
                </a:schemeClr>
              </a:solidFill>
              <a:latin typeface="+mj-lt"/>
            </a:endParaRPr>
          </a:p>
        </p:txBody>
      </p:sp>
      <p:sp>
        <p:nvSpPr>
          <p:cNvPr id="4" name="Объект 2"/>
          <p:cNvSpPr txBox="1">
            <a:spLocks/>
          </p:cNvSpPr>
          <p:nvPr/>
        </p:nvSpPr>
        <p:spPr>
          <a:xfrm>
            <a:off x="2265528" y="1726163"/>
            <a:ext cx="9389660" cy="3296214"/>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l"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r>
              <a:rPr lang="ru-RU" sz="2800"/>
              <a:t>Використовуються різноманітні форми, методи і прийоми навчання, що підвищують ступінь активності учнів у навчальному процесі, перевага надається інтерактивній взаємодії.</a:t>
            </a:r>
          </a:p>
          <a:p>
            <a:r>
              <a:rPr lang="uk-UA" sz="2800"/>
              <a:t>У центрі уроку - дитина. </a:t>
            </a:r>
            <a:endParaRPr lang="ru-RU" sz="2800" dirty="0"/>
          </a:p>
        </p:txBody>
      </p:sp>
    </p:spTree>
    <p:extLst>
      <p:ext uri="{BB962C8B-B14F-4D97-AF65-F5344CB8AC3E}">
        <p14:creationId xmlns:p14="http://schemas.microsoft.com/office/powerpoint/2010/main" val="2009937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2118" name="Google Shape;2118;p44" descr="Imagen que contiene calibre, dispositivo&#10;&#10;Descripción generada automáticamente"/>
          <p:cNvPicPr preferRelativeResize="0"/>
          <p:nvPr/>
        </p:nvPicPr>
        <p:blipFill rotWithShape="1">
          <a:blip r:embed="rId3">
            <a:alphaModFix/>
          </a:blip>
          <a:srcRect/>
          <a:stretch/>
        </p:blipFill>
        <p:spPr>
          <a:xfrm rot="10800000" flipH="1">
            <a:off x="2691058" y="6076213"/>
            <a:ext cx="5329950" cy="212925"/>
          </a:xfrm>
          <a:prstGeom prst="rect">
            <a:avLst/>
          </a:prstGeom>
          <a:noFill/>
          <a:ln>
            <a:noFill/>
          </a:ln>
        </p:spPr>
      </p:pic>
      <p:sp>
        <p:nvSpPr>
          <p:cNvPr id="5" name="Заголовок 1"/>
          <p:cNvSpPr txBox="1">
            <a:spLocks/>
          </p:cNvSpPr>
          <p:nvPr/>
        </p:nvSpPr>
        <p:spPr>
          <a:xfrm>
            <a:off x="0" y="18084"/>
            <a:ext cx="10067498" cy="776240"/>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dk1"/>
              </a:buClr>
              <a:buSzPts val="4000"/>
              <a:buFont typeface="Aldrich"/>
              <a:buNone/>
              <a:defRPr sz="4000" b="1" i="0" u="none" strike="noStrike" cap="none">
                <a:solidFill>
                  <a:schemeClr val="accent5"/>
                </a:solidFill>
                <a:latin typeface="Atma"/>
                <a:ea typeface="Atma"/>
                <a:cs typeface="Atma"/>
                <a:sym typeface="Atma"/>
              </a:defRPr>
            </a:lvl1pPr>
            <a:lvl2pPr marR="0" lvl="1"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gn="ctr"/>
            <a:r>
              <a:rPr lang="ru-RU" sz="3200" dirty="0">
                <a:solidFill>
                  <a:schemeClr val="bg1">
                    <a:lumMod val="75000"/>
                  </a:schemeClr>
                </a:solidFill>
                <a:latin typeface="+mj-lt"/>
              </a:rPr>
              <a:t>5. </a:t>
            </a:r>
            <a:r>
              <a:rPr lang="ru-RU" sz="3200" dirty="0" err="1">
                <a:solidFill>
                  <a:schemeClr val="bg1">
                    <a:lumMod val="75000"/>
                  </a:schemeClr>
                </a:solidFill>
                <a:latin typeface="+mj-lt"/>
              </a:rPr>
              <a:t>Створення</a:t>
            </a:r>
            <a:r>
              <a:rPr lang="ru-RU" sz="3200" dirty="0">
                <a:solidFill>
                  <a:schemeClr val="bg1">
                    <a:lumMod val="75000"/>
                  </a:schemeClr>
                </a:solidFill>
                <a:latin typeface="+mj-lt"/>
              </a:rPr>
              <a:t> </a:t>
            </a:r>
            <a:r>
              <a:rPr lang="ru-RU" sz="3200" dirty="0" err="1">
                <a:solidFill>
                  <a:schemeClr val="bg1">
                    <a:lumMod val="75000"/>
                  </a:schemeClr>
                </a:solidFill>
                <a:latin typeface="+mj-lt"/>
              </a:rPr>
              <a:t>освітньої</a:t>
            </a:r>
            <a:r>
              <a:rPr lang="ru-RU" sz="3200" dirty="0">
                <a:solidFill>
                  <a:schemeClr val="bg1">
                    <a:lumMod val="75000"/>
                  </a:schemeClr>
                </a:solidFill>
                <a:latin typeface="+mj-lt"/>
              </a:rPr>
              <a:t> </a:t>
            </a:r>
            <a:r>
              <a:rPr lang="ru-RU" sz="3200" dirty="0" err="1">
                <a:solidFill>
                  <a:schemeClr val="bg1">
                    <a:lumMod val="75000"/>
                  </a:schemeClr>
                </a:solidFill>
                <a:latin typeface="+mj-lt"/>
              </a:rPr>
              <a:t>продукції</a:t>
            </a:r>
            <a:r>
              <a:rPr lang="ru-RU" sz="3200" dirty="0">
                <a:solidFill>
                  <a:schemeClr val="bg1">
                    <a:lumMod val="75000"/>
                  </a:schemeClr>
                </a:solidFill>
                <a:latin typeface="+mj-lt"/>
              </a:rPr>
              <a:t> на </a:t>
            </a:r>
            <a:r>
              <a:rPr lang="ru-RU" sz="3200" dirty="0" err="1">
                <a:solidFill>
                  <a:schemeClr val="bg1">
                    <a:lumMod val="75000"/>
                  </a:schemeClr>
                </a:solidFill>
                <a:latin typeface="+mj-lt"/>
              </a:rPr>
              <a:t>уроці</a:t>
            </a:r>
            <a:endParaRPr lang="ru-RU" sz="3200" dirty="0">
              <a:solidFill>
                <a:schemeClr val="bg1">
                  <a:lumMod val="75000"/>
                </a:schemeClr>
              </a:solidFill>
              <a:latin typeface="+mj-lt"/>
            </a:endParaRPr>
          </a:p>
        </p:txBody>
      </p:sp>
      <p:sp>
        <p:nvSpPr>
          <p:cNvPr id="6" name="Объект 2"/>
          <p:cNvSpPr txBox="1">
            <a:spLocks/>
          </p:cNvSpPr>
          <p:nvPr/>
        </p:nvSpPr>
        <p:spPr>
          <a:xfrm>
            <a:off x="2943223" y="1417183"/>
            <a:ext cx="4825621" cy="3821373"/>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r"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r"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algn="l">
              <a:buFont typeface="Wingdings" pitchFamily="2" charset="2"/>
              <a:buChar char="Ø"/>
            </a:pPr>
            <a:r>
              <a:rPr lang="ru-RU" sz="2800" dirty="0" err="1"/>
              <a:t>вірші</a:t>
            </a:r>
            <a:r>
              <a:rPr lang="ru-RU" sz="2800" dirty="0"/>
              <a:t>, </a:t>
            </a:r>
          </a:p>
          <a:p>
            <a:pPr algn="l">
              <a:buFont typeface="Wingdings" pitchFamily="2" charset="2"/>
              <a:buChar char="Ø"/>
            </a:pPr>
            <a:r>
              <a:rPr lang="ru-RU" sz="2800" dirty="0" err="1"/>
              <a:t>схеми</a:t>
            </a:r>
            <a:r>
              <a:rPr lang="ru-RU" sz="2800" dirty="0"/>
              <a:t>, </a:t>
            </a:r>
          </a:p>
          <a:p>
            <a:pPr algn="l">
              <a:buFont typeface="Wingdings" pitchFamily="2" charset="2"/>
              <a:buChar char="Ø"/>
            </a:pPr>
            <a:r>
              <a:rPr lang="ru-RU" sz="2800" dirty="0" err="1"/>
              <a:t>плани</a:t>
            </a:r>
            <a:endParaRPr lang="ru-RU" sz="2800" dirty="0"/>
          </a:p>
          <a:p>
            <a:pPr algn="l">
              <a:buFont typeface="Wingdings" pitchFamily="2" charset="2"/>
              <a:buChar char="Ø"/>
            </a:pPr>
            <a:r>
              <a:rPr lang="ru-RU" sz="2800" dirty="0" err="1"/>
              <a:t>моделі</a:t>
            </a:r>
            <a:r>
              <a:rPr lang="ru-RU" sz="2800" dirty="0"/>
              <a:t>, </a:t>
            </a:r>
          </a:p>
          <a:p>
            <a:pPr algn="l">
              <a:buFont typeface="Wingdings" pitchFamily="2" charset="2"/>
              <a:buChar char="Ø"/>
            </a:pPr>
            <a:r>
              <a:rPr lang="ru-RU" sz="2800" dirty="0" err="1"/>
              <a:t>таблиці</a:t>
            </a:r>
            <a:r>
              <a:rPr lang="ru-RU" sz="2800" dirty="0"/>
              <a:t>, </a:t>
            </a:r>
          </a:p>
          <a:p>
            <a:pPr algn="l">
              <a:buFont typeface="Wingdings" pitchFamily="2" charset="2"/>
              <a:buChar char="Ø"/>
            </a:pPr>
            <a:r>
              <a:rPr lang="ru-RU" sz="2800" dirty="0" err="1"/>
              <a:t>електронні</a:t>
            </a:r>
            <a:r>
              <a:rPr lang="ru-RU" sz="2800" dirty="0"/>
              <a:t> </a:t>
            </a:r>
            <a:r>
              <a:rPr lang="ru-RU" sz="2800" dirty="0" err="1"/>
              <a:t>презентації</a:t>
            </a:r>
            <a:r>
              <a:rPr lang="ru-RU" sz="2800" dirty="0"/>
              <a:t>, </a:t>
            </a:r>
          </a:p>
          <a:p>
            <a:pPr algn="l">
              <a:buFont typeface="Wingdings" pitchFamily="2" charset="2"/>
              <a:buChar char="Ø"/>
            </a:pPr>
            <a:r>
              <a:rPr lang="ru-RU" sz="2800" dirty="0" err="1"/>
              <a:t>способи</a:t>
            </a:r>
            <a:r>
              <a:rPr lang="ru-RU" sz="2800" dirty="0"/>
              <a:t> </a:t>
            </a:r>
            <a:r>
              <a:rPr lang="ru-RU" sz="2800" dirty="0" err="1"/>
              <a:t>поведінки</a:t>
            </a:r>
            <a:r>
              <a:rPr lang="ru-RU" sz="2800" dirty="0"/>
              <a:t> </a:t>
            </a:r>
            <a:r>
              <a:rPr lang="ru-RU" sz="2800" dirty="0" err="1"/>
              <a:t>тощо</a:t>
            </a:r>
            <a:endParaRPr lang="ru-RU" sz="2800" dirty="0"/>
          </a:p>
        </p:txBody>
      </p:sp>
      <p:pic>
        <p:nvPicPr>
          <p:cNvPr id="7" name="object 2">
            <a:extLst>
              <a:ext uri="{FF2B5EF4-FFF2-40B4-BE49-F238E27FC236}">
                <a16:creationId xmlns:a16="http://schemas.microsoft.com/office/drawing/2014/main" id="{576CDD58-B99D-4FC9-9B40-80CED1539ED3}"/>
              </a:ext>
            </a:extLst>
          </p:cNvPr>
          <p:cNvPicPr/>
          <p:nvPr/>
        </p:nvPicPr>
        <p:blipFill>
          <a:blip r:embed="rId4" cstate="print"/>
          <a:stretch>
            <a:fillRect/>
          </a:stretch>
        </p:blipFill>
        <p:spPr>
          <a:xfrm>
            <a:off x="1970623" y="794324"/>
            <a:ext cx="7278154" cy="5073645"/>
          </a:xfrm>
          <a:prstGeom prst="rect">
            <a:avLst/>
          </a:prstGeom>
        </p:spPr>
      </p:pic>
    </p:spTree>
    <p:extLst>
      <p:ext uri="{BB962C8B-B14F-4D97-AF65-F5344CB8AC3E}">
        <p14:creationId xmlns:p14="http://schemas.microsoft.com/office/powerpoint/2010/main" val="383173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pic>
        <p:nvPicPr>
          <p:cNvPr id="2132" name="Google Shape;2132;p45" descr="Imagen que contiene calibre, dispositivo&#10;&#10;Descripción generada automáticamente"/>
          <p:cNvPicPr preferRelativeResize="0"/>
          <p:nvPr/>
        </p:nvPicPr>
        <p:blipFill rotWithShape="1">
          <a:blip r:embed="rId3">
            <a:alphaModFix/>
          </a:blip>
          <a:srcRect/>
          <a:stretch/>
        </p:blipFill>
        <p:spPr>
          <a:xfrm rot="10800000" flipH="1">
            <a:off x="2557886" y="6117857"/>
            <a:ext cx="5329950" cy="212925"/>
          </a:xfrm>
          <a:prstGeom prst="rect">
            <a:avLst/>
          </a:prstGeom>
          <a:noFill/>
          <a:ln>
            <a:noFill/>
          </a:ln>
        </p:spPr>
      </p:pic>
      <p:sp>
        <p:nvSpPr>
          <p:cNvPr id="3" name="Заголовок 1"/>
          <p:cNvSpPr>
            <a:spLocks noGrp="1"/>
          </p:cNvSpPr>
          <p:nvPr>
            <p:ph type="title"/>
          </p:nvPr>
        </p:nvSpPr>
        <p:spPr>
          <a:xfrm>
            <a:off x="2684060" y="274638"/>
            <a:ext cx="8793707" cy="789887"/>
          </a:xfrm>
        </p:spPr>
        <p:txBody>
          <a:bodyPr>
            <a:normAutofit/>
          </a:bodyPr>
          <a:lstStyle/>
          <a:p>
            <a:r>
              <a:rPr lang="ru-RU" sz="3200" dirty="0">
                <a:solidFill>
                  <a:schemeClr val="bg1">
                    <a:lumMod val="75000"/>
                  </a:schemeClr>
                </a:solidFill>
                <a:latin typeface="+mj-lt"/>
              </a:rPr>
              <a:t>6. Учитель - не </a:t>
            </a:r>
            <a:r>
              <a:rPr lang="ru-RU" sz="3200" dirty="0" err="1">
                <a:solidFill>
                  <a:schemeClr val="bg1">
                    <a:lumMod val="75000"/>
                  </a:schemeClr>
                </a:solidFill>
                <a:latin typeface="+mj-lt"/>
              </a:rPr>
              <a:t>єдине</a:t>
            </a:r>
            <a:r>
              <a:rPr lang="ru-RU" sz="3200" dirty="0">
                <a:solidFill>
                  <a:schemeClr val="bg1">
                    <a:lumMod val="75000"/>
                  </a:schemeClr>
                </a:solidFill>
                <a:latin typeface="+mj-lt"/>
              </a:rPr>
              <a:t> </a:t>
            </a:r>
            <a:r>
              <a:rPr lang="ru-RU" sz="3200" dirty="0" err="1">
                <a:solidFill>
                  <a:schemeClr val="bg1">
                    <a:lumMod val="75000"/>
                  </a:schemeClr>
                </a:solidFill>
                <a:latin typeface="+mj-lt"/>
              </a:rPr>
              <a:t>джерело</a:t>
            </a:r>
            <a:r>
              <a:rPr lang="ru-RU" sz="3200" dirty="0">
                <a:solidFill>
                  <a:schemeClr val="bg1">
                    <a:lumMod val="75000"/>
                  </a:schemeClr>
                </a:solidFill>
                <a:latin typeface="+mj-lt"/>
              </a:rPr>
              <a:t> </a:t>
            </a:r>
            <a:r>
              <a:rPr lang="ru-RU" sz="3200" dirty="0" err="1">
                <a:solidFill>
                  <a:schemeClr val="bg1">
                    <a:lumMod val="75000"/>
                  </a:schemeClr>
                </a:solidFill>
                <a:latin typeface="+mj-lt"/>
              </a:rPr>
              <a:t>інформації</a:t>
            </a:r>
            <a:endParaRPr lang="ru-RU" sz="3200" dirty="0">
              <a:solidFill>
                <a:schemeClr val="bg1">
                  <a:lumMod val="75000"/>
                </a:schemeClr>
              </a:solidFill>
              <a:latin typeface="+mj-lt"/>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586" y="2292862"/>
            <a:ext cx="3668935" cy="3668935"/>
          </a:xfrm>
          <a:prstGeom prst="rect">
            <a:avLst/>
          </a:prstGeom>
        </p:spPr>
      </p:pic>
      <p:sp>
        <p:nvSpPr>
          <p:cNvPr id="5" name="Объект 2"/>
          <p:cNvSpPr txBox="1">
            <a:spLocks/>
          </p:cNvSpPr>
          <p:nvPr/>
        </p:nvSpPr>
        <p:spPr>
          <a:xfrm>
            <a:off x="2157597" y="1235250"/>
            <a:ext cx="5730239" cy="4726547"/>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l"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r>
              <a:rPr lang="ru-RU" sz="3000"/>
              <a:t>Учитель може і повинен залишатися одним із джерел інформації для дітей.</a:t>
            </a:r>
          </a:p>
          <a:p>
            <a:r>
              <a:rPr lang="ru-RU" sz="3000"/>
              <a:t>Учитель сам визначає, коли він є джерелом інформації на уроці, а коли художній текст, підручник, відеофрагмент, Інтернет тощо.</a:t>
            </a:r>
            <a:endParaRPr lang="ru-RU" sz="3000" dirty="0"/>
          </a:p>
        </p:txBody>
      </p:sp>
    </p:spTree>
    <p:extLst>
      <p:ext uri="{BB962C8B-B14F-4D97-AF65-F5344CB8AC3E}">
        <p14:creationId xmlns:p14="http://schemas.microsoft.com/office/powerpoint/2010/main" val="2009937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3" name="TextBox 2"/>
          <p:cNvSpPr txBox="1"/>
          <p:nvPr/>
        </p:nvSpPr>
        <p:spPr>
          <a:xfrm>
            <a:off x="3048099" y="222071"/>
            <a:ext cx="5147563" cy="584775"/>
          </a:xfrm>
          <a:prstGeom prst="rect">
            <a:avLst/>
          </a:prstGeom>
          <a:noFill/>
          <a:ln>
            <a:solidFill>
              <a:schemeClr val="bg1">
                <a:lumMod val="75000"/>
              </a:schemeClr>
            </a:solidFill>
          </a:ln>
        </p:spPr>
        <p:txBody>
          <a:bodyPr wrap="none" rtlCol="0" anchor="ctr" anchorCtr="1">
            <a:spAutoFit/>
          </a:bodyPr>
          <a:lstStyle>
            <a:defPPr>
              <a:defRPr lang="ru-RU"/>
            </a:defPPr>
            <a:lvl1pPr>
              <a:spcBef>
                <a:spcPct val="0"/>
              </a:spcBef>
              <a:buNone/>
              <a:tabLst>
                <a:tab pos="3830638" algn="l"/>
              </a:tabLst>
              <a:defRPr sz="2200" b="1" cap="none" spc="5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mj-ea"/>
                <a:cs typeface="Arial" pitchFamily="34" charset="0"/>
              </a:defRPr>
            </a:lvl1pPr>
          </a:lstStyle>
          <a:p>
            <a:r>
              <a:rPr lang="uk-UA" sz="3200" dirty="0">
                <a:ln w="10541" cmpd="sng">
                  <a:solidFill>
                    <a:schemeClr val="bg1">
                      <a:lumMod val="75000"/>
                    </a:schemeClr>
                  </a:solidFill>
                  <a:prstDash val="solid"/>
                </a:ln>
                <a:solidFill>
                  <a:schemeClr val="bg1">
                    <a:lumMod val="75000"/>
                  </a:schemeClr>
                </a:solidFill>
              </a:rPr>
              <a:t>НОВІ РОЛІ  ПЕДАГОГА  </a:t>
            </a:r>
          </a:p>
        </p:txBody>
      </p:sp>
      <p:pic>
        <p:nvPicPr>
          <p:cNvPr id="4" name="Picture 2" descr="Ð ÐµÐ·ÑÐ»ÑÑÐ°Ñ Ð¿Ð¾ÑÑÐºÑ Ð·Ð¾Ð±ÑÐ°Ð¶ÐµÐ½Ñ Ð·Ð° Ð·Ð°Ð¿Ð¸ÑÐ¾Ð¼ &quot;ÑÑÐ¸ÑÐµÐ»Ñ ÑÐ°ÑÐ¸Ð»ÑÑÐ°ÑÐ¾Ñ&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06" y="800741"/>
            <a:ext cx="1902485" cy="129369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34257" y="999521"/>
            <a:ext cx="7387416" cy="1015663"/>
          </a:xfrm>
          <a:prstGeom prst="rect">
            <a:avLst/>
          </a:prstGeom>
        </p:spPr>
        <p:txBody>
          <a:bodyPr wrap="square">
            <a:spAutoFit/>
          </a:bodyPr>
          <a:lstStyle/>
          <a:p>
            <a:pPr marL="0" lvl="1" indent="0" algn="just" fontAlgn="base">
              <a:buNone/>
            </a:pPr>
            <a:r>
              <a:rPr lang="uk-UA" sz="2000" b="1" dirty="0" err="1">
                <a:solidFill>
                  <a:srgbClr val="C00000"/>
                </a:solidFill>
                <a:latin typeface="Arial" pitchFamily="34" charset="0"/>
                <a:cs typeface="Arial" pitchFamily="34" charset="0"/>
              </a:rPr>
              <a:t>Фасилітатор</a:t>
            </a:r>
            <a:r>
              <a:rPr lang="uk-UA" sz="2000" dirty="0">
                <a:solidFill>
                  <a:srgbClr val="002060"/>
                </a:solidFill>
                <a:latin typeface="Arial" pitchFamily="34" charset="0"/>
                <a:cs typeface="Arial" pitchFamily="34" charset="0"/>
              </a:rPr>
              <a:t> – той, хто допомагає вчитися, полегшує вирішувати проблеми, сприяє саморозвитку, самовдосконаленню.</a:t>
            </a:r>
          </a:p>
        </p:txBody>
      </p:sp>
      <p:sp>
        <p:nvSpPr>
          <p:cNvPr id="6" name="Содержимое 2"/>
          <p:cNvSpPr txBox="1">
            <a:spLocks/>
          </p:cNvSpPr>
          <p:nvPr/>
        </p:nvSpPr>
        <p:spPr>
          <a:xfrm>
            <a:off x="198405" y="2140035"/>
            <a:ext cx="7997255" cy="1631216"/>
          </a:xfrm>
          <a:prstGeom prst="rect">
            <a:avLst/>
          </a:prstGeom>
        </p:spPr>
        <p:txBody>
          <a:bodyPr wrap="square">
            <a:spAutoFit/>
          </a:bodyPr>
          <a:lstStyle>
            <a:defPPr>
              <a:defRPr lang="ru-RU"/>
            </a:defPPr>
            <a:lvl2pPr marL="0" lvl="1" algn="just" fontAlgn="base">
              <a:defRPr sz="2400">
                <a:solidFill>
                  <a:srgbClr val="002060"/>
                </a:solidFill>
                <a:latin typeface="Calibri" pitchFamily="34" charset="0"/>
                <a:cs typeface="Calibri" pitchFamily="34" charset="0"/>
              </a:defRPr>
            </a:lvl2pPr>
          </a:lstStyle>
          <a:p>
            <a:pPr algn="just"/>
            <a:r>
              <a:rPr lang="uk-UA" sz="2000" b="1" dirty="0" err="1">
                <a:solidFill>
                  <a:srgbClr val="C00000"/>
                </a:solidFill>
                <a:latin typeface="Arial" pitchFamily="34" charset="0"/>
                <a:cs typeface="Arial" pitchFamily="34" charset="0"/>
              </a:rPr>
              <a:t>Тьютор</a:t>
            </a:r>
            <a:r>
              <a:rPr lang="uk-UA" sz="2000" dirty="0">
                <a:solidFill>
                  <a:srgbClr val="002060"/>
                </a:solidFill>
                <a:latin typeface="Arial" pitchFamily="34" charset="0"/>
                <a:cs typeface="Arial" pitchFamily="34" charset="0"/>
              </a:rPr>
              <a:t> – домашній учитель, репетитор, який працює з дитиною індивідуально: організує навчання, оцінює результати, проектує наступні кроки в навчанні.</a:t>
            </a:r>
            <a:r>
              <a:rPr lang="uk-UA" sz="2000" b="1" dirty="0">
                <a:solidFill>
                  <a:srgbClr val="C00000"/>
                </a:solidFill>
                <a:latin typeface="Arial" pitchFamily="34" charset="0"/>
                <a:cs typeface="Arial" pitchFamily="34" charset="0"/>
              </a:rPr>
              <a:t> </a:t>
            </a:r>
          </a:p>
          <a:p>
            <a:pPr algn="just"/>
            <a:r>
              <a:rPr lang="uk-UA" sz="2000" b="1" dirty="0">
                <a:solidFill>
                  <a:srgbClr val="C00000"/>
                </a:solidFill>
                <a:latin typeface="Arial" pitchFamily="34" charset="0"/>
                <a:cs typeface="Arial" pitchFamily="34" charset="0"/>
              </a:rPr>
              <a:t>Новатор</a:t>
            </a:r>
            <a:r>
              <a:rPr lang="uk-UA" sz="2000" dirty="0">
                <a:solidFill>
                  <a:srgbClr val="002060"/>
                </a:solidFill>
                <a:latin typeface="Arial" pitchFamily="34" charset="0"/>
                <a:cs typeface="Arial" pitchFamily="34" charset="0"/>
              </a:rPr>
              <a:t>-педагог, який приносить в інтелектуальну освітню діяльність нові ідеї.</a:t>
            </a:r>
            <a:endParaRPr lang="ru-RU" sz="2000" dirty="0">
              <a:solidFill>
                <a:srgbClr val="002060"/>
              </a:solidFill>
              <a:latin typeface="Arial" pitchFamily="34" charset="0"/>
              <a:cs typeface="Arial" pitchFamily="34" charset="0"/>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505" t="10239" r="6734" b="6714"/>
          <a:stretch/>
        </p:blipFill>
        <p:spPr bwMode="auto">
          <a:xfrm>
            <a:off x="8274991" y="2140035"/>
            <a:ext cx="1810703"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198406" y="3771251"/>
            <a:ext cx="9887288" cy="1015663"/>
          </a:xfrm>
          <a:prstGeom prst="rect">
            <a:avLst/>
          </a:prstGeom>
        </p:spPr>
        <p:txBody>
          <a:bodyPr wrap="square">
            <a:spAutoFit/>
          </a:bodyPr>
          <a:lstStyle/>
          <a:p>
            <a:r>
              <a:rPr lang="ru-RU" sz="2000" b="1" dirty="0">
                <a:solidFill>
                  <a:srgbClr val="C00000"/>
                </a:solidFill>
                <a:latin typeface="Arial" pitchFamily="34" charset="0"/>
                <a:cs typeface="Arial" pitchFamily="34" charset="0"/>
              </a:rPr>
              <a:t>Ментор </a:t>
            </a:r>
            <a:r>
              <a:rPr lang="ru-RU" sz="2000" dirty="0">
                <a:solidFill>
                  <a:srgbClr val="002060"/>
                </a:solidFill>
                <a:latin typeface="Arial" pitchFamily="34" charset="0"/>
                <a:cs typeface="Arial" pitchFamily="34" charset="0"/>
              </a:rPr>
              <a:t>- учитель, наставник, </a:t>
            </a:r>
            <a:r>
              <a:rPr lang="ru-RU" sz="2000" dirty="0" err="1">
                <a:solidFill>
                  <a:srgbClr val="002060"/>
                </a:solidFill>
                <a:latin typeface="Arial" pitchFamily="34" charset="0"/>
                <a:cs typeface="Arial" pitchFamily="34" charset="0"/>
              </a:rPr>
              <a:t>порадник</a:t>
            </a:r>
            <a:r>
              <a:rPr lang="ru-RU" sz="2000" dirty="0">
                <a:solidFill>
                  <a:srgbClr val="002060"/>
                </a:solidFill>
                <a:latin typeface="Arial" pitchFamily="34" charset="0"/>
                <a:cs typeface="Arial" pitchFamily="34" charset="0"/>
              </a:rPr>
              <a:t> , </a:t>
            </a:r>
            <a:r>
              <a:rPr lang="ru-RU" sz="2000" dirty="0" err="1">
                <a:solidFill>
                  <a:srgbClr val="002060"/>
                </a:solidFill>
                <a:latin typeface="Arial" pitchFamily="34" charset="0"/>
                <a:cs typeface="Arial" pitchFamily="34" charset="0"/>
              </a:rPr>
              <a:t>що</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передає</a:t>
            </a:r>
            <a:r>
              <a:rPr lang="ru-RU" sz="2000" dirty="0">
                <a:solidFill>
                  <a:srgbClr val="002060"/>
                </a:solidFill>
                <a:latin typeface="Arial" pitchFamily="34" charset="0"/>
                <a:cs typeface="Arial" pitchFamily="34" charset="0"/>
              </a:rPr>
              <a:t> правила і </a:t>
            </a:r>
            <a:r>
              <a:rPr lang="ru-RU" sz="2000" dirty="0" err="1">
                <a:solidFill>
                  <a:srgbClr val="002060"/>
                </a:solidFill>
                <a:latin typeface="Arial" pitchFamily="34" charset="0"/>
                <a:cs typeface="Arial" pitchFamily="34" charset="0"/>
              </a:rPr>
              <a:t>цінності</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пов’язує</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навчання</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із</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практичним</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застосуванням</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отриманих</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знань</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виступає</a:t>
            </a:r>
            <a:r>
              <a:rPr lang="ru-RU" sz="2000" dirty="0">
                <a:solidFill>
                  <a:srgbClr val="002060"/>
                </a:solidFill>
                <a:latin typeface="Arial" pitchFamily="34" charset="0"/>
                <a:cs typeface="Arial" pitchFamily="34" charset="0"/>
              </a:rPr>
              <a:t>  у </a:t>
            </a:r>
            <a:r>
              <a:rPr lang="ru-RU" sz="2000" dirty="0" err="1">
                <a:solidFill>
                  <a:srgbClr val="002060"/>
                </a:solidFill>
                <a:latin typeface="Arial" pitchFamily="34" charset="0"/>
                <a:cs typeface="Arial" pitchFamily="34" charset="0"/>
              </a:rPr>
              <a:t>ролі</a:t>
            </a:r>
            <a:r>
              <a:rPr lang="ru-RU" sz="2000" dirty="0">
                <a:solidFill>
                  <a:srgbClr val="002060"/>
                </a:solidFill>
                <a:latin typeface="Arial" pitchFamily="34" charset="0"/>
                <a:cs typeface="Arial" pitchFamily="34" charset="0"/>
              </a:rPr>
              <a:t> конструктивного критика в </a:t>
            </a:r>
            <a:r>
              <a:rPr lang="ru-RU" sz="2000" dirty="0" err="1">
                <a:solidFill>
                  <a:srgbClr val="002060"/>
                </a:solidFill>
                <a:latin typeface="Arial" pitchFamily="34" charset="0"/>
                <a:cs typeface="Arial" pitchFamily="34" charset="0"/>
              </a:rPr>
              <a:t>оцінці</a:t>
            </a:r>
            <a:r>
              <a:rPr lang="ru-RU" sz="2000" dirty="0">
                <a:solidFill>
                  <a:srgbClr val="002060"/>
                </a:solidFill>
                <a:latin typeface="Arial" pitchFamily="34" charset="0"/>
                <a:cs typeface="Arial" pitchFamily="34" charset="0"/>
              </a:rPr>
              <a:t> </a:t>
            </a:r>
            <a:r>
              <a:rPr lang="ru-RU" sz="2000" dirty="0" err="1">
                <a:solidFill>
                  <a:srgbClr val="002060"/>
                </a:solidFill>
                <a:latin typeface="Arial" pitchFamily="34" charset="0"/>
                <a:cs typeface="Arial" pitchFamily="34" charset="0"/>
              </a:rPr>
              <a:t>навчання</a:t>
            </a:r>
            <a:r>
              <a:rPr lang="ru-RU" sz="2000" dirty="0">
                <a:solidFill>
                  <a:srgbClr val="002060"/>
                </a:solidFill>
                <a:latin typeface="Arial" pitchFamily="34" charset="0"/>
                <a:cs typeface="Arial" pitchFamily="34" charset="0"/>
              </a:rPr>
              <a:t>.</a:t>
            </a:r>
          </a:p>
        </p:txBody>
      </p:sp>
      <p:sp>
        <p:nvSpPr>
          <p:cNvPr id="10" name="Прямоугольник 9"/>
          <p:cNvSpPr/>
          <p:nvPr/>
        </p:nvSpPr>
        <p:spPr>
          <a:xfrm>
            <a:off x="2306472" y="4984829"/>
            <a:ext cx="7912589" cy="1631216"/>
          </a:xfrm>
          <a:prstGeom prst="rect">
            <a:avLst/>
          </a:prstGeom>
        </p:spPr>
        <p:txBody>
          <a:bodyPr wrap="square">
            <a:spAutoFit/>
          </a:bodyPr>
          <a:lstStyle/>
          <a:p>
            <a:r>
              <a:rPr lang="uk-UA" sz="2000" b="1" dirty="0">
                <a:solidFill>
                  <a:srgbClr val="C00000"/>
                </a:solidFill>
                <a:latin typeface="Arial" pitchFamily="34" charset="0"/>
                <a:cs typeface="Arial" pitchFamily="34" charset="0"/>
              </a:rPr>
              <a:t>Модератор</a:t>
            </a:r>
            <a:r>
              <a:rPr lang="uk-UA" sz="2000" dirty="0">
                <a:solidFill>
                  <a:srgbClr val="002060"/>
                </a:solidFill>
                <a:latin typeface="Arial" pitchFamily="34" charset="0"/>
                <a:cs typeface="Arial" pitchFamily="34" charset="0"/>
              </a:rPr>
              <a:t> – той, хто організовує, влаштовує що-небудь (організація процесу прийняття рішень, пропозицій, узгодження різних точок зору, фіксація групової та індивідуальної відповідальності за результат..</a:t>
            </a:r>
            <a:r>
              <a:rPr lang="uk-UA" sz="2000" b="1" dirty="0">
                <a:solidFill>
                  <a:srgbClr val="C00000"/>
                </a:solidFill>
                <a:latin typeface="Arial" pitchFamily="34" charset="0"/>
                <a:cs typeface="Arial" pitchFamily="34" charset="0"/>
              </a:rPr>
              <a:t> </a:t>
            </a:r>
          </a:p>
          <a:p>
            <a:r>
              <a:rPr lang="uk-UA" sz="2000" b="1" dirty="0">
                <a:solidFill>
                  <a:srgbClr val="C00000"/>
                </a:solidFill>
                <a:latin typeface="Arial" pitchFamily="34" charset="0"/>
                <a:cs typeface="Arial" pitchFamily="34" charset="0"/>
              </a:rPr>
              <a:t>Лідер, агент змін…</a:t>
            </a:r>
            <a:endParaRPr lang="ru-RU" sz="2000" dirty="0">
              <a:solidFill>
                <a:srgbClr val="002060"/>
              </a:solidFill>
              <a:latin typeface="Arial" pitchFamily="34" charset="0"/>
              <a:cs typeface="Arial" pitchFamily="34" charset="0"/>
            </a:endParaRPr>
          </a:p>
        </p:txBody>
      </p:sp>
      <p:pic>
        <p:nvPicPr>
          <p:cNvPr id="11" name="Picture 4" descr="Ð ÐµÐ·ÑÐ»ÑÑÐ°Ñ Ð¿Ð¾ÑÑÐºÑ Ð·Ð¾Ð±ÑÐ°Ð¶ÐµÐ½Ñ Ð·Ð° Ð·Ð°Ð¿Ð¸ÑÐ¾Ð¼ &quot;ÑÑÐ¸ÑÐµÐ»Ñ ÑÑÑÑÐ¾Ñ&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27396" r="4726" b="31552"/>
          <a:stretch/>
        </p:blipFill>
        <p:spPr bwMode="auto">
          <a:xfrm>
            <a:off x="0" y="5032953"/>
            <a:ext cx="1944133" cy="16817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3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3" name="Заголовок 1"/>
          <p:cNvSpPr>
            <a:spLocks noGrp="1"/>
          </p:cNvSpPr>
          <p:nvPr>
            <p:ph type="title"/>
          </p:nvPr>
        </p:nvSpPr>
        <p:spPr>
          <a:xfrm>
            <a:off x="2183644" y="0"/>
            <a:ext cx="9101918" cy="767639"/>
          </a:xfrm>
        </p:spPr>
        <p:txBody>
          <a:bodyPr>
            <a:normAutofit/>
          </a:bodyPr>
          <a:lstStyle/>
          <a:p>
            <a:pPr algn="ctr"/>
            <a:r>
              <a:rPr lang="ru-RU" sz="3200" dirty="0">
                <a:solidFill>
                  <a:schemeClr val="bg1">
                    <a:lumMod val="75000"/>
                  </a:schemeClr>
                </a:solidFill>
                <a:latin typeface="+mj-lt"/>
              </a:rPr>
              <a:t>7. </a:t>
            </a:r>
            <a:r>
              <a:rPr lang="ru-RU" sz="3200" dirty="0" err="1">
                <a:solidFill>
                  <a:schemeClr val="bg1">
                    <a:lumMod val="75000"/>
                  </a:schemeClr>
                </a:solidFill>
                <a:latin typeface="+mj-lt"/>
              </a:rPr>
              <a:t>Педагогічні</a:t>
            </a:r>
            <a:r>
              <a:rPr lang="ru-RU" sz="3200" dirty="0">
                <a:solidFill>
                  <a:schemeClr val="bg1">
                    <a:lumMod val="75000"/>
                  </a:schemeClr>
                </a:solidFill>
                <a:latin typeface="+mj-lt"/>
              </a:rPr>
              <a:t> </a:t>
            </a:r>
            <a:r>
              <a:rPr lang="ru-RU" sz="3200" dirty="0" err="1">
                <a:solidFill>
                  <a:schemeClr val="bg1">
                    <a:lumMod val="75000"/>
                  </a:schemeClr>
                </a:solidFill>
                <a:latin typeface="+mj-lt"/>
              </a:rPr>
              <a:t>технології</a:t>
            </a:r>
            <a:r>
              <a:rPr lang="ru-RU" sz="3200" dirty="0">
                <a:solidFill>
                  <a:schemeClr val="bg1">
                    <a:lumMod val="75000"/>
                  </a:schemeClr>
                </a:solidFill>
                <a:latin typeface="+mj-lt"/>
              </a:rPr>
              <a:t>.</a:t>
            </a:r>
          </a:p>
        </p:txBody>
      </p:sp>
      <p:sp>
        <p:nvSpPr>
          <p:cNvPr id="4" name="Объект 2"/>
          <p:cNvSpPr txBox="1">
            <a:spLocks/>
          </p:cNvSpPr>
          <p:nvPr/>
        </p:nvSpPr>
        <p:spPr>
          <a:xfrm>
            <a:off x="1897039" y="627796"/>
            <a:ext cx="10072048" cy="6230203"/>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l"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a:buFont typeface="Wingdings" pitchFamily="2" charset="2"/>
              <a:buChar char="Ø"/>
            </a:pPr>
            <a:r>
              <a:rPr lang="ru-RU" sz="1800" b="1" dirty="0">
                <a:latin typeface="+mn-lt"/>
              </a:rPr>
              <a:t>критичного </a:t>
            </a:r>
            <a:r>
              <a:rPr lang="ru-RU" sz="1800" b="1" dirty="0" err="1">
                <a:latin typeface="+mn-lt"/>
              </a:rPr>
              <a:t>мислення</a:t>
            </a:r>
            <a:r>
              <a:rPr lang="ru-RU" sz="1800" b="1" dirty="0">
                <a:latin typeface="+mn-lt"/>
              </a:rPr>
              <a:t>;</a:t>
            </a:r>
          </a:p>
          <a:p>
            <a:pPr>
              <a:buFont typeface="Wingdings" pitchFamily="2" charset="2"/>
              <a:buChar char="Ø"/>
            </a:pPr>
            <a:r>
              <a:rPr lang="ru-RU" sz="1800" b="1" dirty="0">
                <a:latin typeface="+mn-lt"/>
              </a:rPr>
              <a:t>кейс-метод;</a:t>
            </a:r>
          </a:p>
          <a:p>
            <a:pPr>
              <a:buFont typeface="Wingdings" pitchFamily="2" charset="2"/>
              <a:buChar char="Ø"/>
            </a:pPr>
            <a:r>
              <a:rPr lang="ru-RU" sz="1800" b="1" dirty="0" err="1">
                <a:latin typeface="+mn-lt"/>
              </a:rPr>
              <a:t>ігрові</a:t>
            </a:r>
            <a:r>
              <a:rPr lang="ru-RU" sz="1800" b="1" dirty="0">
                <a:latin typeface="+mn-lt"/>
              </a:rPr>
              <a:t> </a:t>
            </a:r>
            <a:r>
              <a:rPr lang="ru-RU" sz="1800" b="1" dirty="0" err="1">
                <a:latin typeface="+mn-lt"/>
              </a:rPr>
              <a:t>методи</a:t>
            </a:r>
            <a:r>
              <a:rPr lang="ru-RU" sz="1800" b="1" dirty="0">
                <a:latin typeface="+mn-lt"/>
              </a:rPr>
              <a:t> (</a:t>
            </a:r>
            <a:r>
              <a:rPr lang="ru-RU" sz="1800" b="1" dirty="0" err="1">
                <a:latin typeface="+mn-lt"/>
              </a:rPr>
              <a:t>або</a:t>
            </a:r>
            <a:r>
              <a:rPr lang="ru-RU" sz="1800" b="1" dirty="0">
                <a:latin typeface="+mn-lt"/>
              </a:rPr>
              <a:t> </a:t>
            </a:r>
            <a:r>
              <a:rPr lang="ru-RU" sz="1800" b="1" dirty="0" err="1">
                <a:latin typeface="+mn-lt"/>
              </a:rPr>
              <a:t>гейміфіковані</a:t>
            </a:r>
            <a:r>
              <a:rPr lang="ru-RU" sz="1800" b="1" dirty="0">
                <a:latin typeface="+mn-lt"/>
              </a:rPr>
              <a:t> </a:t>
            </a:r>
            <a:r>
              <a:rPr lang="ru-RU" sz="1800" b="1" dirty="0" err="1">
                <a:latin typeface="+mn-lt"/>
              </a:rPr>
              <a:t>технології</a:t>
            </a:r>
            <a:r>
              <a:rPr lang="ru-RU" sz="1800" b="1" dirty="0">
                <a:latin typeface="+mn-lt"/>
              </a:rPr>
              <a:t>, </a:t>
            </a:r>
            <a:r>
              <a:rPr lang="ru-RU" sz="1800" b="1" dirty="0" err="1">
                <a:latin typeface="+mn-lt"/>
              </a:rPr>
              <a:t>технології</a:t>
            </a:r>
            <a:r>
              <a:rPr lang="ru-RU" sz="1800" b="1" dirty="0">
                <a:latin typeface="+mn-lt"/>
              </a:rPr>
              <a:t> </a:t>
            </a:r>
            <a:r>
              <a:rPr lang="ru-RU" sz="1800" b="1" dirty="0" err="1">
                <a:latin typeface="+mn-lt"/>
              </a:rPr>
              <a:t>ігропедагогіки</a:t>
            </a:r>
            <a:r>
              <a:rPr lang="ru-RU" sz="1800" b="1" dirty="0">
                <a:latin typeface="+mn-lt"/>
              </a:rPr>
              <a:t>);</a:t>
            </a:r>
          </a:p>
          <a:p>
            <a:pPr>
              <a:buFont typeface="Wingdings" pitchFamily="2" charset="2"/>
              <a:buChar char="Ø"/>
            </a:pPr>
            <a:r>
              <a:rPr lang="ru-RU" sz="1800" b="1" dirty="0" err="1">
                <a:latin typeface="+mn-lt"/>
              </a:rPr>
              <a:t>технологію</a:t>
            </a:r>
            <a:r>
              <a:rPr lang="ru-RU" sz="1800" b="1" dirty="0">
                <a:latin typeface="+mn-lt"/>
              </a:rPr>
              <a:t> </a:t>
            </a:r>
            <a:r>
              <a:rPr lang="ru-RU" sz="1800" b="1" dirty="0" err="1">
                <a:latin typeface="+mn-lt"/>
              </a:rPr>
              <a:t>розвитку</a:t>
            </a:r>
            <a:r>
              <a:rPr lang="ru-RU" sz="1800" b="1" dirty="0">
                <a:latin typeface="+mn-lt"/>
              </a:rPr>
              <a:t> критичного </a:t>
            </a:r>
            <a:r>
              <a:rPr lang="ru-RU" sz="1800" b="1" dirty="0" err="1">
                <a:latin typeface="+mn-lt"/>
              </a:rPr>
              <a:t>мислення</a:t>
            </a:r>
            <a:r>
              <a:rPr lang="ru-RU" sz="1800" b="1" dirty="0">
                <a:latin typeface="+mn-lt"/>
              </a:rPr>
              <a:t> через </a:t>
            </a:r>
            <a:r>
              <a:rPr lang="ru-RU" sz="1800" b="1" dirty="0" err="1">
                <a:latin typeface="+mn-lt"/>
              </a:rPr>
              <a:t>читання</a:t>
            </a:r>
            <a:r>
              <a:rPr lang="ru-RU" sz="1800" b="1" dirty="0">
                <a:latin typeface="+mn-lt"/>
              </a:rPr>
              <a:t> та письмо (ТРКМЧП);</a:t>
            </a:r>
          </a:p>
          <a:p>
            <a:pPr>
              <a:buFont typeface="Wingdings" pitchFamily="2" charset="2"/>
              <a:buChar char="Ø"/>
            </a:pPr>
            <a:r>
              <a:rPr lang="ru-RU" sz="1800" b="1" dirty="0">
                <a:latin typeface="+mn-lt"/>
              </a:rPr>
              <a:t>метод </a:t>
            </a:r>
            <a:r>
              <a:rPr lang="ru-RU" sz="1800" b="1" dirty="0" err="1">
                <a:latin typeface="+mn-lt"/>
              </a:rPr>
              <a:t>проектів</a:t>
            </a:r>
            <a:r>
              <a:rPr lang="ru-RU" sz="1800" b="1" dirty="0">
                <a:latin typeface="+mn-lt"/>
              </a:rPr>
              <a:t>; </a:t>
            </a:r>
            <a:r>
              <a:rPr lang="ru-RU" sz="1800" b="1" dirty="0" err="1">
                <a:latin typeface="+mn-lt"/>
              </a:rPr>
              <a:t>квести</a:t>
            </a:r>
            <a:r>
              <a:rPr lang="ru-RU" sz="1800" b="1" dirty="0">
                <a:latin typeface="+mn-lt"/>
              </a:rPr>
              <a:t>;</a:t>
            </a:r>
          </a:p>
          <a:p>
            <a:pPr>
              <a:buFont typeface="Wingdings" pitchFamily="2" charset="2"/>
              <a:buChar char="Ø"/>
            </a:pPr>
            <a:r>
              <a:rPr lang="ru-RU" sz="1800" b="1" dirty="0">
                <a:latin typeface="+mn-lt"/>
              </a:rPr>
              <a:t>«</a:t>
            </a:r>
            <a:r>
              <a:rPr lang="ru-RU" sz="1800" b="1" dirty="0" err="1">
                <a:latin typeface="+mn-lt"/>
              </a:rPr>
              <a:t>перевернутий</a:t>
            </a:r>
            <a:r>
              <a:rPr lang="ru-RU" sz="1800" b="1" dirty="0">
                <a:latin typeface="+mn-lt"/>
              </a:rPr>
              <a:t> </a:t>
            </a:r>
            <a:r>
              <a:rPr lang="ru-RU" sz="1800" b="1" dirty="0" err="1">
                <a:latin typeface="+mn-lt"/>
              </a:rPr>
              <a:t>клас</a:t>
            </a:r>
            <a:r>
              <a:rPr lang="ru-RU" sz="1800" b="1" dirty="0">
                <a:latin typeface="+mn-lt"/>
              </a:rPr>
              <a:t>»; </a:t>
            </a:r>
          </a:p>
          <a:p>
            <a:pPr>
              <a:buFont typeface="Wingdings" pitchFamily="2" charset="2"/>
              <a:buChar char="Ø"/>
            </a:pPr>
            <a:r>
              <a:rPr lang="ru-RU" sz="1800" b="1" dirty="0" err="1">
                <a:latin typeface="+mn-lt"/>
              </a:rPr>
              <a:t>технологія</a:t>
            </a:r>
            <a:r>
              <a:rPr lang="ru-RU" sz="1800" b="1" dirty="0">
                <a:latin typeface="+mn-lt"/>
              </a:rPr>
              <a:t> </a:t>
            </a:r>
            <a:r>
              <a:rPr lang="ru-RU" sz="1800" b="1" dirty="0" err="1">
                <a:latin typeface="+mn-lt"/>
              </a:rPr>
              <a:t>змішаного</a:t>
            </a:r>
            <a:r>
              <a:rPr lang="ru-RU" sz="1800" b="1" dirty="0">
                <a:latin typeface="+mn-lt"/>
              </a:rPr>
              <a:t> </a:t>
            </a:r>
            <a:r>
              <a:rPr lang="ru-RU" sz="1800" b="1" dirty="0" err="1">
                <a:latin typeface="+mn-lt"/>
              </a:rPr>
              <a:t>навчання</a:t>
            </a:r>
            <a:r>
              <a:rPr lang="ru-RU" sz="1800" b="1" dirty="0">
                <a:latin typeface="+mn-lt"/>
              </a:rPr>
              <a:t>; </a:t>
            </a:r>
          </a:p>
          <a:p>
            <a:pPr>
              <a:buFont typeface="Wingdings" pitchFamily="2" charset="2"/>
              <a:buChar char="Ø"/>
            </a:pPr>
            <a:r>
              <a:rPr lang="ru-RU" sz="1800" b="1" dirty="0" err="1">
                <a:latin typeface="+mn-lt"/>
              </a:rPr>
              <a:t>технологія</a:t>
            </a:r>
            <a:r>
              <a:rPr lang="ru-RU" sz="1800" b="1" dirty="0">
                <a:latin typeface="+mn-lt"/>
              </a:rPr>
              <a:t> </a:t>
            </a:r>
            <a:r>
              <a:rPr lang="en-US" sz="1800" b="1" dirty="0">
                <a:latin typeface="+mn-lt"/>
              </a:rPr>
              <a:t>TED («Technology, Entertainment, Design»; </a:t>
            </a:r>
            <a:endParaRPr lang="uk-UA" sz="1800" b="1" dirty="0">
              <a:latin typeface="+mn-lt"/>
            </a:endParaRPr>
          </a:p>
          <a:p>
            <a:pPr>
              <a:buFont typeface="Wingdings" pitchFamily="2" charset="2"/>
              <a:buChar char="Ø"/>
            </a:pPr>
            <a:r>
              <a:rPr lang="ru-RU" sz="1800" b="1" dirty="0" err="1">
                <a:latin typeface="+mn-lt"/>
              </a:rPr>
              <a:t>технологія</a:t>
            </a:r>
            <a:r>
              <a:rPr lang="ru-RU" sz="1800" b="1" dirty="0">
                <a:latin typeface="+mn-lt"/>
              </a:rPr>
              <a:t> </a:t>
            </a:r>
            <a:r>
              <a:rPr lang="en-US" sz="1800" b="1" dirty="0">
                <a:latin typeface="+mn-lt"/>
              </a:rPr>
              <a:t>edutainment;</a:t>
            </a:r>
          </a:p>
          <a:p>
            <a:pPr>
              <a:buFont typeface="Wingdings" pitchFamily="2" charset="2"/>
              <a:buChar char="Ø"/>
            </a:pPr>
            <a:r>
              <a:rPr lang="ru-RU" sz="1800" b="1" dirty="0" err="1">
                <a:latin typeface="+mn-lt"/>
              </a:rPr>
              <a:t>інформаційні</a:t>
            </a:r>
            <a:r>
              <a:rPr lang="ru-RU" sz="1800" b="1" dirty="0">
                <a:latin typeface="+mn-lt"/>
              </a:rPr>
              <a:t> </a:t>
            </a:r>
            <a:r>
              <a:rPr lang="ru-RU" sz="1800" b="1" dirty="0" err="1">
                <a:latin typeface="+mn-lt"/>
              </a:rPr>
              <a:t>технології</a:t>
            </a:r>
            <a:r>
              <a:rPr lang="ru-RU" sz="1800" b="1" dirty="0">
                <a:latin typeface="+mn-lt"/>
              </a:rPr>
              <a:t> (</a:t>
            </a:r>
            <a:r>
              <a:rPr lang="ru-RU" sz="1800" b="1" dirty="0" err="1">
                <a:latin typeface="+mn-lt"/>
              </a:rPr>
              <a:t>інколи</a:t>
            </a:r>
            <a:r>
              <a:rPr lang="ru-RU" sz="1800" b="1" dirty="0">
                <a:latin typeface="+mn-lt"/>
              </a:rPr>
              <a:t> з </a:t>
            </a:r>
            <a:r>
              <a:rPr lang="ru-RU" sz="1800" b="1" dirty="0" err="1">
                <a:latin typeface="+mn-lt"/>
              </a:rPr>
              <a:t>конкретизацією</a:t>
            </a:r>
            <a:r>
              <a:rPr lang="ru-RU" sz="1800" b="1" dirty="0">
                <a:latin typeface="+mn-lt"/>
              </a:rPr>
              <a:t>: «</a:t>
            </a:r>
            <a:r>
              <a:rPr lang="ru-RU" sz="1800" b="1" dirty="0" err="1">
                <a:latin typeface="+mn-lt"/>
              </a:rPr>
              <a:t>технологія</a:t>
            </a:r>
            <a:r>
              <a:rPr lang="ru-RU" sz="1800" b="1" dirty="0">
                <a:latin typeface="+mn-lt"/>
              </a:rPr>
              <a:t> </a:t>
            </a:r>
            <a:r>
              <a:rPr lang="ru-RU" sz="1800" b="1" dirty="0" err="1">
                <a:latin typeface="+mn-lt"/>
              </a:rPr>
              <a:t>використання</a:t>
            </a:r>
            <a:r>
              <a:rPr lang="ru-RU" sz="1800" b="1" dirty="0">
                <a:latin typeface="+mn-lt"/>
              </a:rPr>
              <a:t> </a:t>
            </a:r>
            <a:r>
              <a:rPr lang="en-US" sz="1800" b="1" dirty="0">
                <a:latin typeface="+mn-lt"/>
              </a:rPr>
              <a:t>QR-</a:t>
            </a:r>
            <a:r>
              <a:rPr lang="ru-RU" sz="1800" b="1" dirty="0" err="1">
                <a:latin typeface="+mn-lt"/>
              </a:rPr>
              <a:t>кодів</a:t>
            </a:r>
            <a:r>
              <a:rPr lang="ru-RU" sz="1800" b="1" dirty="0">
                <a:latin typeface="+mn-lt"/>
              </a:rPr>
              <a:t>», «</a:t>
            </a:r>
            <a:r>
              <a:rPr lang="ru-RU" sz="1800" b="1" dirty="0" err="1">
                <a:latin typeface="+mn-lt"/>
              </a:rPr>
              <a:t>технологія</a:t>
            </a:r>
            <a:r>
              <a:rPr lang="ru-RU" sz="1800" b="1" dirty="0">
                <a:latin typeface="+mn-lt"/>
              </a:rPr>
              <a:t> </a:t>
            </a:r>
            <a:r>
              <a:rPr lang="ru-RU" sz="1800" b="1" dirty="0" err="1">
                <a:latin typeface="+mn-lt"/>
              </a:rPr>
              <a:t>організації</a:t>
            </a:r>
            <a:r>
              <a:rPr lang="ru-RU" sz="1800" b="1" dirty="0">
                <a:latin typeface="+mn-lt"/>
              </a:rPr>
              <a:t> </a:t>
            </a:r>
            <a:r>
              <a:rPr lang="ru-RU" sz="1800" b="1" dirty="0" err="1">
                <a:latin typeface="+mn-lt"/>
              </a:rPr>
              <a:t>мережевої</a:t>
            </a:r>
            <a:r>
              <a:rPr lang="ru-RU" sz="1800" b="1" dirty="0">
                <a:latin typeface="+mn-lt"/>
              </a:rPr>
              <a:t> </a:t>
            </a:r>
            <a:r>
              <a:rPr lang="ru-RU" sz="1800" b="1" dirty="0" err="1">
                <a:latin typeface="+mn-lt"/>
              </a:rPr>
              <a:t>взаємодії</a:t>
            </a:r>
            <a:r>
              <a:rPr lang="ru-RU" sz="1800" b="1" dirty="0">
                <a:latin typeface="+mn-lt"/>
              </a:rPr>
              <a:t>» </a:t>
            </a:r>
            <a:r>
              <a:rPr lang="ru-RU" sz="1800" b="1" dirty="0" err="1">
                <a:latin typeface="+mn-lt"/>
              </a:rPr>
              <a:t>тощо</a:t>
            </a:r>
            <a:r>
              <a:rPr lang="ru-RU" sz="1800" b="1" dirty="0">
                <a:latin typeface="+mn-lt"/>
              </a:rPr>
              <a:t>);</a:t>
            </a:r>
          </a:p>
          <a:p>
            <a:pPr>
              <a:buFont typeface="Wingdings" pitchFamily="2" charset="2"/>
              <a:buChar char="Ø"/>
            </a:pPr>
            <a:r>
              <a:rPr lang="ru-RU" sz="1800" b="1" dirty="0" err="1">
                <a:latin typeface="+mn-lt"/>
              </a:rPr>
              <a:t>здоров’язбережувальні</a:t>
            </a:r>
            <a:r>
              <a:rPr lang="ru-RU" sz="1800" b="1" dirty="0">
                <a:latin typeface="+mn-lt"/>
              </a:rPr>
              <a:t> </a:t>
            </a:r>
            <a:r>
              <a:rPr lang="ru-RU" sz="1800" b="1" dirty="0" err="1">
                <a:latin typeface="+mn-lt"/>
              </a:rPr>
              <a:t>технології</a:t>
            </a:r>
            <a:r>
              <a:rPr lang="ru-RU" sz="1800" b="1" dirty="0">
                <a:latin typeface="+mn-lt"/>
              </a:rPr>
              <a:t>; </a:t>
            </a:r>
          </a:p>
          <a:p>
            <a:pPr>
              <a:buFont typeface="Wingdings" pitchFamily="2" charset="2"/>
              <a:buChar char="Ø"/>
            </a:pPr>
            <a:r>
              <a:rPr lang="ru-RU" sz="1800" b="1" dirty="0" err="1">
                <a:latin typeface="+mn-lt"/>
              </a:rPr>
              <a:t>ментальні</a:t>
            </a:r>
            <a:r>
              <a:rPr lang="ru-RU" sz="1800" b="1" dirty="0">
                <a:latin typeface="+mn-lt"/>
              </a:rPr>
              <a:t> </a:t>
            </a:r>
            <a:r>
              <a:rPr lang="ru-RU" sz="1800" b="1" dirty="0" err="1">
                <a:latin typeface="+mn-lt"/>
              </a:rPr>
              <a:t>карти</a:t>
            </a:r>
            <a:r>
              <a:rPr lang="ru-RU" sz="1800" b="1" dirty="0">
                <a:latin typeface="+mn-lt"/>
              </a:rPr>
              <a:t> (</a:t>
            </a:r>
            <a:r>
              <a:rPr lang="ru-RU" sz="1800" b="1" dirty="0" err="1">
                <a:latin typeface="+mn-lt"/>
              </a:rPr>
              <a:t>інтелект-карти</a:t>
            </a:r>
            <a:r>
              <a:rPr lang="ru-RU" sz="1800" b="1" dirty="0">
                <a:latin typeface="+mn-lt"/>
              </a:rPr>
              <a:t>); </a:t>
            </a:r>
          </a:p>
          <a:p>
            <a:pPr>
              <a:buFont typeface="Wingdings" pitchFamily="2" charset="2"/>
              <a:buChar char="Ø"/>
            </a:pPr>
            <a:r>
              <a:rPr lang="ru-RU" sz="1800" b="1" dirty="0" err="1">
                <a:latin typeface="+mn-lt"/>
              </a:rPr>
              <a:t>метапредметні</a:t>
            </a:r>
            <a:r>
              <a:rPr lang="ru-RU" sz="1800" b="1" dirty="0">
                <a:latin typeface="+mn-lt"/>
              </a:rPr>
              <a:t> </a:t>
            </a:r>
            <a:r>
              <a:rPr lang="ru-RU" sz="1800" b="1" dirty="0" err="1">
                <a:latin typeface="+mn-lt"/>
              </a:rPr>
              <a:t>технології</a:t>
            </a:r>
            <a:r>
              <a:rPr lang="ru-RU" sz="1800" b="1" dirty="0">
                <a:latin typeface="+mn-lt"/>
              </a:rPr>
              <a:t>; </a:t>
            </a:r>
          </a:p>
          <a:p>
            <a:pPr>
              <a:buFont typeface="Wingdings" pitchFamily="2" charset="2"/>
              <a:buChar char="Ø"/>
            </a:pPr>
            <a:r>
              <a:rPr lang="ru-RU" sz="1800" b="1" dirty="0" err="1">
                <a:latin typeface="+mn-lt"/>
              </a:rPr>
              <a:t>технології</a:t>
            </a:r>
            <a:r>
              <a:rPr lang="ru-RU" sz="1800" b="1" dirty="0">
                <a:latin typeface="+mn-lt"/>
              </a:rPr>
              <a:t> </a:t>
            </a:r>
            <a:r>
              <a:rPr lang="ru-RU" sz="1800" b="1" dirty="0" err="1">
                <a:latin typeface="+mn-lt"/>
              </a:rPr>
              <a:t>інтеграції</a:t>
            </a:r>
            <a:r>
              <a:rPr lang="ru-RU" sz="1800" b="1" dirty="0">
                <a:latin typeface="+mn-lt"/>
              </a:rPr>
              <a:t>;</a:t>
            </a:r>
          </a:p>
          <a:p>
            <a:pPr>
              <a:buFont typeface="Wingdings" pitchFamily="2" charset="2"/>
              <a:buChar char="Ø"/>
            </a:pPr>
            <a:r>
              <a:rPr lang="ru-RU" sz="1800" b="1" dirty="0">
                <a:latin typeface="+mn-lt"/>
              </a:rPr>
              <a:t> </a:t>
            </a:r>
            <a:r>
              <a:rPr lang="ru-RU" sz="1800" b="1" dirty="0" err="1">
                <a:latin typeface="+mn-lt"/>
              </a:rPr>
              <a:t>технології</a:t>
            </a:r>
            <a:r>
              <a:rPr lang="ru-RU" sz="1800" b="1" dirty="0">
                <a:latin typeface="+mn-lt"/>
              </a:rPr>
              <a:t> </a:t>
            </a:r>
            <a:r>
              <a:rPr lang="ru-RU" sz="1800" b="1" dirty="0" err="1">
                <a:latin typeface="+mn-lt"/>
              </a:rPr>
              <a:t>малих</a:t>
            </a:r>
            <a:r>
              <a:rPr lang="ru-RU" sz="1800" b="1" dirty="0">
                <a:latin typeface="+mn-lt"/>
              </a:rPr>
              <a:t> </a:t>
            </a:r>
            <a:r>
              <a:rPr lang="ru-RU" sz="1800" b="1" dirty="0" err="1">
                <a:latin typeface="+mn-lt"/>
              </a:rPr>
              <a:t>груп</a:t>
            </a:r>
            <a:r>
              <a:rPr lang="ru-RU" sz="1800" b="1" dirty="0">
                <a:latin typeface="+mn-lt"/>
              </a:rPr>
              <a:t>; </a:t>
            </a:r>
          </a:p>
          <a:p>
            <a:pPr>
              <a:buFont typeface="Wingdings" pitchFamily="2" charset="2"/>
              <a:buChar char="Ø"/>
            </a:pPr>
            <a:r>
              <a:rPr lang="ru-RU" sz="1800" b="1" dirty="0" err="1">
                <a:latin typeface="+mn-lt"/>
              </a:rPr>
              <a:t>рейтингові</a:t>
            </a:r>
            <a:r>
              <a:rPr lang="ru-RU" sz="1800" b="1" dirty="0">
                <a:latin typeface="+mn-lt"/>
              </a:rPr>
              <a:t> </a:t>
            </a:r>
            <a:r>
              <a:rPr lang="ru-RU" sz="1800" b="1" dirty="0" err="1">
                <a:latin typeface="+mn-lt"/>
              </a:rPr>
              <a:t>технології</a:t>
            </a:r>
            <a:r>
              <a:rPr lang="ru-RU" sz="1800" b="1" dirty="0">
                <a:latin typeface="+mn-lt"/>
              </a:rPr>
              <a:t>;</a:t>
            </a:r>
          </a:p>
          <a:p>
            <a:pPr>
              <a:buFont typeface="Wingdings" pitchFamily="2" charset="2"/>
              <a:buChar char="Ø"/>
            </a:pPr>
            <a:r>
              <a:rPr lang="ru-RU" sz="1800" b="1" dirty="0">
                <a:latin typeface="+mn-lt"/>
              </a:rPr>
              <a:t> </a:t>
            </a:r>
            <a:r>
              <a:rPr lang="ru-RU" sz="1800" b="1" dirty="0" err="1">
                <a:latin typeface="+mn-lt"/>
              </a:rPr>
              <a:t>модельні</a:t>
            </a:r>
            <a:r>
              <a:rPr lang="ru-RU" sz="1800" b="1" dirty="0">
                <a:latin typeface="+mn-lt"/>
              </a:rPr>
              <a:t> </a:t>
            </a:r>
            <a:r>
              <a:rPr lang="ru-RU" sz="1800" b="1" dirty="0" err="1">
                <a:latin typeface="+mn-lt"/>
              </a:rPr>
              <a:t>технології</a:t>
            </a:r>
            <a:r>
              <a:rPr lang="ru-RU" sz="1800" b="1" dirty="0">
                <a:latin typeface="+mn-lt"/>
              </a:rPr>
              <a:t>;</a:t>
            </a:r>
          </a:p>
          <a:p>
            <a:pPr>
              <a:buFont typeface="Wingdings" pitchFamily="2" charset="2"/>
              <a:buChar char="Ø"/>
            </a:pPr>
            <a:r>
              <a:rPr lang="ru-RU" sz="1800" b="1" dirty="0" err="1">
                <a:latin typeface="+mn-lt"/>
              </a:rPr>
              <a:t>етнопедагогічні</a:t>
            </a:r>
            <a:r>
              <a:rPr lang="ru-RU" sz="1800" b="1" dirty="0">
                <a:latin typeface="+mn-lt"/>
              </a:rPr>
              <a:t> </a:t>
            </a:r>
            <a:r>
              <a:rPr lang="ru-RU" sz="1800" b="1" dirty="0" err="1">
                <a:latin typeface="+mn-lt"/>
              </a:rPr>
              <a:t>технології</a:t>
            </a:r>
            <a:r>
              <a:rPr lang="ru-RU" sz="1800" b="1" dirty="0">
                <a:latin typeface="+mn-lt"/>
              </a:rPr>
              <a:t> («</a:t>
            </a:r>
            <a:r>
              <a:rPr lang="ru-RU" sz="1800" b="1" dirty="0" err="1">
                <a:latin typeface="+mn-lt"/>
              </a:rPr>
              <a:t>козацька</a:t>
            </a:r>
            <a:r>
              <a:rPr lang="ru-RU" sz="1800" b="1" dirty="0">
                <a:latin typeface="+mn-lt"/>
              </a:rPr>
              <a:t> </a:t>
            </a:r>
            <a:r>
              <a:rPr lang="ru-RU" sz="1800" b="1" dirty="0" err="1">
                <a:latin typeface="+mn-lt"/>
              </a:rPr>
              <a:t>педагогіка</a:t>
            </a:r>
            <a:r>
              <a:rPr lang="ru-RU" sz="1800" b="1" dirty="0">
                <a:latin typeface="+mn-lt"/>
              </a:rPr>
              <a:t>», </a:t>
            </a:r>
            <a:r>
              <a:rPr lang="ru-RU" sz="1800" b="1" dirty="0" err="1">
                <a:latin typeface="+mn-lt"/>
              </a:rPr>
              <a:t>наприклад</a:t>
            </a:r>
            <a:r>
              <a:rPr lang="ru-RU" sz="1800" b="1" dirty="0">
                <a:latin typeface="+mn-lt"/>
              </a:rPr>
              <a:t>) та </a:t>
            </a:r>
            <a:r>
              <a:rPr lang="ru-RU" sz="1800" b="1" dirty="0" err="1">
                <a:latin typeface="+mn-lt"/>
              </a:rPr>
              <a:t>ін</a:t>
            </a:r>
            <a:r>
              <a:rPr lang="ru-RU" sz="1800" b="1" dirty="0">
                <a:latin typeface="+mn-lt"/>
              </a:rPr>
              <a:t>.</a:t>
            </a:r>
          </a:p>
        </p:txBody>
      </p:sp>
    </p:spTree>
    <p:extLst>
      <p:ext uri="{BB962C8B-B14F-4D97-AF65-F5344CB8AC3E}">
        <p14:creationId xmlns:p14="http://schemas.microsoft.com/office/powerpoint/2010/main" val="1109813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2118" name="Google Shape;2118;p44" descr="Imagen que contiene calibre, dispositivo&#10;&#10;Descripción generada automáticamente"/>
          <p:cNvPicPr preferRelativeResize="0"/>
          <p:nvPr/>
        </p:nvPicPr>
        <p:blipFill rotWithShape="1">
          <a:blip r:embed="rId3">
            <a:alphaModFix/>
          </a:blip>
          <a:srcRect/>
          <a:stretch/>
        </p:blipFill>
        <p:spPr>
          <a:xfrm rot="10800000" flipH="1">
            <a:off x="4536244" y="5786651"/>
            <a:ext cx="5329950" cy="212925"/>
          </a:xfrm>
          <a:prstGeom prst="rect">
            <a:avLst/>
          </a:prstGeom>
          <a:noFill/>
          <a:ln>
            <a:noFill/>
          </a:ln>
        </p:spPr>
      </p:pic>
      <p:sp>
        <p:nvSpPr>
          <p:cNvPr id="7" name="Заголовок 1"/>
          <p:cNvSpPr>
            <a:spLocks noGrp="1"/>
          </p:cNvSpPr>
          <p:nvPr>
            <p:ph type="title"/>
          </p:nvPr>
        </p:nvSpPr>
        <p:spPr>
          <a:xfrm>
            <a:off x="1196453" y="124513"/>
            <a:ext cx="8752764" cy="817183"/>
          </a:xfrm>
        </p:spPr>
        <p:txBody>
          <a:bodyPr/>
          <a:lstStyle/>
          <a:p>
            <a:pPr algn="ctr"/>
            <a:r>
              <a:rPr lang="ru-RU" sz="3200" dirty="0">
                <a:latin typeface="+mj-lt"/>
              </a:rPr>
              <a:t>8. Урок як </a:t>
            </a:r>
            <a:r>
              <a:rPr lang="ru-RU" sz="3200" dirty="0" err="1">
                <a:latin typeface="+mj-lt"/>
              </a:rPr>
              <a:t>живий</a:t>
            </a:r>
            <a:r>
              <a:rPr lang="ru-RU" sz="3200" dirty="0">
                <a:latin typeface="+mj-lt"/>
              </a:rPr>
              <a:t> </a:t>
            </a:r>
            <a:r>
              <a:rPr lang="ru-RU" sz="3200" dirty="0" err="1">
                <a:latin typeface="+mj-lt"/>
              </a:rPr>
              <a:t>простір</a:t>
            </a:r>
            <a:endParaRPr lang="ru-RU" sz="3200" dirty="0">
              <a:latin typeface="+mj-lt"/>
            </a:endParaRPr>
          </a:p>
        </p:txBody>
      </p:sp>
      <p:sp>
        <p:nvSpPr>
          <p:cNvPr id="8" name="Объект 2"/>
          <p:cNvSpPr txBox="1">
            <a:spLocks/>
          </p:cNvSpPr>
          <p:nvPr/>
        </p:nvSpPr>
        <p:spPr>
          <a:xfrm>
            <a:off x="5527342" y="832514"/>
            <a:ext cx="4338852" cy="4954137"/>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rmAutofit fontScale="92500"/>
          </a:bodyPr>
          <a:lstStyle>
            <a:defPPr marR="0" lvl="0" algn="l" rtl="0">
              <a:lnSpc>
                <a:spcPct val="100000"/>
              </a:lnSpc>
              <a:spcBef>
                <a:spcPts val="0"/>
              </a:spcBef>
              <a:spcAft>
                <a:spcPts val="0"/>
              </a:spcAft>
            </a:defPPr>
            <a:lvl1pPr marL="457200" marR="0" lvl="0" indent="-349250" algn="r"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r"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algn="l"/>
            <a:r>
              <a:rPr lang="ru-RU" sz="2800"/>
              <a:t>Шкільний урок - це різні варіації на головні теми життя: «Що таке світ навколо мене і хто такий я в цьому світі». </a:t>
            </a:r>
          </a:p>
          <a:p>
            <a:pPr algn="l"/>
            <a:r>
              <a:rPr lang="ru-RU" sz="2800"/>
              <a:t>Невід’ємні складові такого уроку-динамічність, варіативність, різноманітність</a:t>
            </a:r>
            <a:endParaRPr lang="ru-RU" sz="2800"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64" y="905492"/>
            <a:ext cx="5120206" cy="4649147"/>
          </a:xfrm>
          <a:prstGeom prst="rect">
            <a:avLst/>
          </a:prstGeom>
        </p:spPr>
      </p:pic>
    </p:spTree>
    <p:extLst>
      <p:ext uri="{BB962C8B-B14F-4D97-AF65-F5344CB8AC3E}">
        <p14:creationId xmlns:p14="http://schemas.microsoft.com/office/powerpoint/2010/main" val="4240952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5" name="Заголовок 1"/>
          <p:cNvSpPr>
            <a:spLocks noGrp="1"/>
          </p:cNvSpPr>
          <p:nvPr>
            <p:ph type="title"/>
          </p:nvPr>
        </p:nvSpPr>
        <p:spPr>
          <a:xfrm>
            <a:off x="1787855" y="151809"/>
            <a:ext cx="9835487" cy="1143000"/>
          </a:xfrm>
        </p:spPr>
        <p:txBody>
          <a:bodyPr>
            <a:noAutofit/>
          </a:bodyPr>
          <a:lstStyle/>
          <a:p>
            <a:pPr algn="ctr"/>
            <a:r>
              <a:rPr lang="uk-UA" sz="3200" dirty="0">
                <a:latin typeface="+mj-lt"/>
              </a:rPr>
              <a:t>9.</a:t>
            </a:r>
            <a:r>
              <a:rPr lang="ru-RU" sz="3200" dirty="0">
                <a:latin typeface="+mj-lt"/>
              </a:rPr>
              <a:t> </a:t>
            </a:r>
            <a:r>
              <a:rPr lang="ru-RU" sz="3200" dirty="0" err="1">
                <a:latin typeface="+mj-lt"/>
              </a:rPr>
              <a:t>Сучасний</a:t>
            </a:r>
            <a:r>
              <a:rPr lang="ru-RU" sz="3200" dirty="0">
                <a:latin typeface="+mj-lt"/>
              </a:rPr>
              <a:t> урок - </a:t>
            </a:r>
            <a:r>
              <a:rPr lang="ru-RU" sz="3200" dirty="0" err="1">
                <a:latin typeface="+mj-lt"/>
              </a:rPr>
              <a:t>авторський</a:t>
            </a:r>
            <a:r>
              <a:rPr lang="ru-RU" sz="3200" dirty="0">
                <a:latin typeface="+mj-lt"/>
              </a:rPr>
              <a:t> урок, </a:t>
            </a:r>
            <a:r>
              <a:rPr lang="ru-RU" sz="3200" dirty="0" err="1">
                <a:latin typeface="+mj-lt"/>
              </a:rPr>
              <a:t>який</a:t>
            </a:r>
            <a:r>
              <a:rPr lang="ru-RU" sz="3200" dirty="0">
                <a:latin typeface="+mj-lt"/>
              </a:rPr>
              <a:t> </a:t>
            </a:r>
            <a:r>
              <a:rPr lang="ru-RU" sz="3200" dirty="0" err="1">
                <a:latin typeface="+mj-lt"/>
              </a:rPr>
              <a:t>несе</a:t>
            </a:r>
            <a:r>
              <a:rPr lang="ru-RU" sz="3200" dirty="0">
                <a:latin typeface="+mj-lt"/>
              </a:rPr>
              <a:t> на </a:t>
            </a:r>
            <a:r>
              <a:rPr lang="ru-RU" sz="3200" dirty="0" err="1">
                <a:latin typeface="+mj-lt"/>
              </a:rPr>
              <a:t>собі</a:t>
            </a:r>
            <a:r>
              <a:rPr lang="ru-RU" sz="3200" dirty="0">
                <a:latin typeface="+mj-lt"/>
              </a:rPr>
              <a:t> печать </a:t>
            </a:r>
            <a:r>
              <a:rPr lang="ru-RU" sz="3200" dirty="0" err="1">
                <a:latin typeface="+mj-lt"/>
              </a:rPr>
              <a:t>Особистості</a:t>
            </a:r>
            <a:r>
              <a:rPr lang="ru-RU" sz="3200" dirty="0">
                <a:latin typeface="+mj-lt"/>
              </a:rPr>
              <a:t> </a:t>
            </a:r>
            <a:r>
              <a:rPr lang="ru-RU" sz="3200" dirty="0" err="1">
                <a:latin typeface="+mj-lt"/>
              </a:rPr>
              <a:t>Вчителя</a:t>
            </a:r>
            <a:endParaRPr lang="ru-RU" sz="3200" dirty="0">
              <a:latin typeface="+mj-lt"/>
            </a:endParaRPr>
          </a:p>
        </p:txBody>
      </p:sp>
      <p:sp>
        <p:nvSpPr>
          <p:cNvPr id="6" name="Объект 2"/>
          <p:cNvSpPr txBox="1">
            <a:spLocks/>
          </p:cNvSpPr>
          <p:nvPr/>
        </p:nvSpPr>
        <p:spPr>
          <a:xfrm>
            <a:off x="1919218" y="1552029"/>
            <a:ext cx="5982836" cy="4598035"/>
          </a:xfrm>
          <a:prstGeom prst="rect">
            <a:avLst/>
          </a:prstGeom>
          <a:noFill/>
          <a:ln>
            <a:noFill/>
          </a:ln>
          <a:effectLst>
            <a:outerShdw dist="28575" dir="2700000" algn="bl" rotWithShape="0">
              <a:srgbClr val="FFFFFF"/>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l"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l"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r>
              <a:rPr lang="ru-RU" sz="2000" dirty="0">
                <a:latin typeface="+mn-lt"/>
              </a:rPr>
              <a:t>На </a:t>
            </a:r>
            <a:r>
              <a:rPr lang="ru-RU" sz="2000" dirty="0" err="1">
                <a:latin typeface="+mn-lt"/>
              </a:rPr>
              <a:t>уроці</a:t>
            </a:r>
            <a:r>
              <a:rPr lang="ru-RU" sz="2000" dirty="0">
                <a:latin typeface="+mn-lt"/>
              </a:rPr>
              <a:t> в будь-</a:t>
            </a:r>
            <a:r>
              <a:rPr lang="ru-RU" sz="2000" dirty="0" err="1">
                <a:latin typeface="+mn-lt"/>
              </a:rPr>
              <a:t>якому</a:t>
            </a:r>
            <a:r>
              <a:rPr lang="ru-RU" sz="2000" dirty="0">
                <a:latin typeface="+mn-lt"/>
              </a:rPr>
              <a:t> </a:t>
            </a:r>
            <a:r>
              <a:rPr lang="ru-RU" sz="2000" dirty="0" err="1">
                <a:latin typeface="+mn-lt"/>
              </a:rPr>
              <a:t>випадку</a:t>
            </a:r>
            <a:r>
              <a:rPr lang="ru-RU" sz="2000" dirty="0">
                <a:latin typeface="+mn-lt"/>
              </a:rPr>
              <a:t> </a:t>
            </a:r>
            <a:r>
              <a:rPr lang="ru-RU" sz="2000" dirty="0" err="1">
                <a:latin typeface="+mn-lt"/>
              </a:rPr>
              <a:t>здійснюється</a:t>
            </a:r>
            <a:r>
              <a:rPr lang="ru-RU" sz="2000" dirty="0">
                <a:latin typeface="+mn-lt"/>
              </a:rPr>
              <a:t> </a:t>
            </a:r>
            <a:r>
              <a:rPr lang="ru-RU" sz="2000" dirty="0" err="1">
                <a:latin typeface="+mn-lt"/>
              </a:rPr>
              <a:t>глибокий</a:t>
            </a:r>
            <a:r>
              <a:rPr lang="ru-RU" sz="2000" dirty="0">
                <a:latin typeface="+mn-lt"/>
              </a:rPr>
              <a:t> </a:t>
            </a:r>
            <a:r>
              <a:rPr lang="ru-RU" sz="2000" dirty="0" err="1">
                <a:latin typeface="+mn-lt"/>
              </a:rPr>
              <a:t>особистісний</a:t>
            </a:r>
            <a:r>
              <a:rPr lang="ru-RU" sz="2000" dirty="0">
                <a:latin typeface="+mn-lt"/>
              </a:rPr>
              <a:t> </a:t>
            </a:r>
            <a:r>
              <a:rPr lang="ru-RU" sz="2000" dirty="0" err="1">
                <a:latin typeface="+mn-lt"/>
              </a:rPr>
              <a:t>вплив</a:t>
            </a:r>
            <a:r>
              <a:rPr lang="ru-RU" sz="2000" dirty="0">
                <a:latin typeface="+mn-lt"/>
              </a:rPr>
              <a:t> «учитель - </a:t>
            </a:r>
            <a:r>
              <a:rPr lang="ru-RU" sz="2000" dirty="0" err="1">
                <a:latin typeface="+mn-lt"/>
              </a:rPr>
              <a:t>учень</a:t>
            </a:r>
            <a:r>
              <a:rPr lang="ru-RU" sz="2000" dirty="0">
                <a:latin typeface="+mn-lt"/>
              </a:rPr>
              <a:t>» - через </a:t>
            </a:r>
            <a:r>
              <a:rPr lang="ru-RU" sz="2000" dirty="0" err="1">
                <a:latin typeface="+mn-lt"/>
              </a:rPr>
              <a:t>відносини</a:t>
            </a:r>
            <a:r>
              <a:rPr lang="ru-RU" sz="2000" dirty="0">
                <a:latin typeface="+mn-lt"/>
              </a:rPr>
              <a:t>, </a:t>
            </a:r>
            <a:r>
              <a:rPr lang="ru-RU" sz="2000" dirty="0" err="1">
                <a:latin typeface="+mn-lt"/>
              </a:rPr>
              <a:t>спільну</a:t>
            </a:r>
            <a:r>
              <a:rPr lang="ru-RU" sz="2000" dirty="0">
                <a:latin typeface="+mn-lt"/>
              </a:rPr>
              <a:t> </a:t>
            </a:r>
            <a:r>
              <a:rPr lang="ru-RU" sz="2000" dirty="0" err="1">
                <a:latin typeface="+mn-lt"/>
              </a:rPr>
              <a:t>діяльність</a:t>
            </a:r>
            <a:r>
              <a:rPr lang="ru-RU" sz="2000" dirty="0">
                <a:latin typeface="+mn-lt"/>
              </a:rPr>
              <a:t>.</a:t>
            </a:r>
          </a:p>
          <a:p>
            <a:r>
              <a:rPr lang="ru-RU" sz="2000" dirty="0">
                <a:latin typeface="+mn-lt"/>
              </a:rPr>
              <a:t> </a:t>
            </a:r>
            <a:r>
              <a:rPr lang="ru-RU" sz="2000" dirty="0" err="1">
                <a:latin typeface="+mn-lt"/>
              </a:rPr>
              <a:t>Духовний</a:t>
            </a:r>
            <a:r>
              <a:rPr lang="ru-RU" sz="2000" dirty="0">
                <a:latin typeface="+mn-lt"/>
              </a:rPr>
              <a:t> </a:t>
            </a:r>
            <a:r>
              <a:rPr lang="ru-RU" sz="2000" dirty="0" err="1">
                <a:latin typeface="+mn-lt"/>
              </a:rPr>
              <a:t>світ</a:t>
            </a:r>
            <a:r>
              <a:rPr lang="ru-RU" sz="2000" dirty="0">
                <a:latin typeface="+mn-lt"/>
              </a:rPr>
              <a:t> педагога </a:t>
            </a:r>
            <a:r>
              <a:rPr lang="ru-RU" sz="2000" dirty="0" err="1">
                <a:latin typeface="+mn-lt"/>
              </a:rPr>
              <a:t>може</a:t>
            </a:r>
            <a:r>
              <a:rPr lang="ru-RU" sz="2000" dirty="0">
                <a:latin typeface="+mn-lt"/>
              </a:rPr>
              <a:t> </a:t>
            </a:r>
            <a:r>
              <a:rPr lang="ru-RU" sz="2000" dirty="0" err="1">
                <a:latin typeface="+mn-lt"/>
              </a:rPr>
              <a:t>наповнити</a:t>
            </a:r>
            <a:r>
              <a:rPr lang="ru-RU" sz="2000" dirty="0">
                <a:latin typeface="+mn-lt"/>
              </a:rPr>
              <a:t> урок </a:t>
            </a:r>
            <a:r>
              <a:rPr lang="ru-RU" sz="2000" dirty="0" err="1">
                <a:latin typeface="+mn-lt"/>
              </a:rPr>
              <a:t>багатовимірним</a:t>
            </a:r>
            <a:r>
              <a:rPr lang="ru-RU" sz="2000" dirty="0">
                <a:latin typeface="+mn-lt"/>
              </a:rPr>
              <a:t> </a:t>
            </a:r>
            <a:r>
              <a:rPr lang="ru-RU" sz="2000" dirty="0" err="1">
                <a:latin typeface="+mn-lt"/>
              </a:rPr>
              <a:t>барвистим</a:t>
            </a:r>
            <a:r>
              <a:rPr lang="ru-RU" sz="2000" dirty="0">
                <a:latin typeface="+mn-lt"/>
              </a:rPr>
              <a:t> </a:t>
            </a:r>
            <a:r>
              <a:rPr lang="ru-RU" sz="2000" dirty="0" err="1">
                <a:latin typeface="+mn-lt"/>
              </a:rPr>
              <a:t>життям</a:t>
            </a:r>
            <a:r>
              <a:rPr lang="ru-RU" sz="2000" dirty="0">
                <a:latin typeface="+mn-lt"/>
              </a:rPr>
              <a:t> </a:t>
            </a:r>
            <a:r>
              <a:rPr lang="ru-RU" sz="2000" dirty="0" err="1">
                <a:latin typeface="+mn-lt"/>
              </a:rPr>
              <a:t>або</a:t>
            </a:r>
            <a:r>
              <a:rPr lang="ru-RU" sz="2000" dirty="0">
                <a:latin typeface="+mn-lt"/>
              </a:rPr>
              <a:t> </a:t>
            </a:r>
            <a:r>
              <a:rPr lang="ru-RU" sz="2000" dirty="0" err="1">
                <a:latin typeface="+mn-lt"/>
              </a:rPr>
              <a:t>перетворити</a:t>
            </a:r>
            <a:r>
              <a:rPr lang="ru-RU" sz="2000" dirty="0">
                <a:latin typeface="+mn-lt"/>
              </a:rPr>
              <a:t> </a:t>
            </a:r>
            <a:r>
              <a:rPr lang="ru-RU" sz="2000" dirty="0" err="1">
                <a:latin typeface="+mn-lt"/>
              </a:rPr>
              <a:t>його</a:t>
            </a:r>
            <a:r>
              <a:rPr lang="ru-RU" sz="2000" dirty="0">
                <a:latin typeface="+mn-lt"/>
              </a:rPr>
              <a:t> на плоский і </a:t>
            </a:r>
            <a:r>
              <a:rPr lang="ru-RU" sz="2000" dirty="0" err="1">
                <a:latin typeface="+mn-lt"/>
              </a:rPr>
              <a:t>тужливий</a:t>
            </a:r>
            <a:r>
              <a:rPr lang="ru-RU" sz="2000" dirty="0">
                <a:latin typeface="+mn-lt"/>
              </a:rPr>
              <a:t> </a:t>
            </a:r>
            <a:r>
              <a:rPr lang="ru-RU" sz="2000" dirty="0" err="1">
                <a:latin typeface="+mn-lt"/>
              </a:rPr>
              <a:t>відрізок</a:t>
            </a:r>
            <a:r>
              <a:rPr lang="ru-RU" sz="2000" dirty="0">
                <a:latin typeface="+mn-lt"/>
              </a:rPr>
              <a:t> часу.</a:t>
            </a:r>
          </a:p>
          <a:p>
            <a:r>
              <a:rPr lang="ru-RU" sz="2000" dirty="0">
                <a:latin typeface="+mn-lt"/>
              </a:rPr>
              <a:t>За </a:t>
            </a:r>
            <a:r>
              <a:rPr lang="ru-RU" sz="2000" dirty="0" err="1">
                <a:latin typeface="+mn-lt"/>
              </a:rPr>
              <a:t>вчителем</a:t>
            </a:r>
            <a:r>
              <a:rPr lang="ru-RU" sz="2000" dirty="0">
                <a:latin typeface="+mn-lt"/>
              </a:rPr>
              <a:t> </a:t>
            </a:r>
            <a:r>
              <a:rPr lang="ru-RU" sz="2000" dirty="0" err="1">
                <a:latin typeface="+mn-lt"/>
              </a:rPr>
              <a:t>закріплена</a:t>
            </a:r>
            <a:r>
              <a:rPr lang="ru-RU" sz="2000" dirty="0">
                <a:latin typeface="+mn-lt"/>
              </a:rPr>
              <a:t> </a:t>
            </a:r>
            <a:r>
              <a:rPr lang="ru-RU" sz="2000" dirty="0" err="1">
                <a:latin typeface="+mn-lt"/>
              </a:rPr>
              <a:t>академічна</a:t>
            </a:r>
            <a:r>
              <a:rPr lang="ru-RU" sz="2000" dirty="0">
                <a:latin typeface="+mn-lt"/>
              </a:rPr>
              <a:t> свобода, тому ми </a:t>
            </a:r>
            <a:r>
              <a:rPr lang="ru-RU" sz="2000" dirty="0" err="1">
                <a:latin typeface="+mn-lt"/>
              </a:rPr>
              <a:t>маємо</a:t>
            </a:r>
            <a:r>
              <a:rPr lang="ru-RU" sz="2000" dirty="0">
                <a:latin typeface="+mn-lt"/>
              </a:rPr>
              <a:t> </a:t>
            </a:r>
            <a:r>
              <a:rPr lang="ru-RU" sz="2000" dirty="0" err="1">
                <a:latin typeface="+mn-lt"/>
              </a:rPr>
              <a:t>повну</a:t>
            </a:r>
            <a:r>
              <a:rPr lang="ru-RU" sz="2000" dirty="0">
                <a:latin typeface="+mn-lt"/>
              </a:rPr>
              <a:t> свободу </a:t>
            </a:r>
            <a:r>
              <a:rPr lang="ru-RU" sz="2000" dirty="0" err="1">
                <a:latin typeface="+mn-lt"/>
              </a:rPr>
              <a:t>вибору</a:t>
            </a:r>
            <a:r>
              <a:rPr lang="ru-RU" sz="2000" dirty="0">
                <a:latin typeface="+mn-lt"/>
              </a:rPr>
              <a:t> форм, </a:t>
            </a:r>
            <a:r>
              <a:rPr lang="ru-RU" sz="2000" dirty="0" err="1">
                <a:latin typeface="+mn-lt"/>
              </a:rPr>
              <a:t>методів</a:t>
            </a:r>
            <a:r>
              <a:rPr lang="ru-RU" sz="2000" dirty="0">
                <a:latin typeface="+mn-lt"/>
              </a:rPr>
              <a:t>, </a:t>
            </a:r>
            <a:r>
              <a:rPr lang="ru-RU" sz="2000" dirty="0" err="1">
                <a:latin typeface="+mn-lt"/>
              </a:rPr>
              <a:t>технологій</a:t>
            </a:r>
            <a:r>
              <a:rPr lang="ru-RU" sz="2000" dirty="0">
                <a:latin typeface="+mn-lt"/>
              </a:rPr>
              <a:t>, а </a:t>
            </a:r>
            <a:r>
              <a:rPr lang="ru-RU" sz="2000" dirty="0" err="1">
                <a:latin typeface="+mn-lt"/>
              </a:rPr>
              <a:t>навіть</a:t>
            </a:r>
            <a:r>
              <a:rPr lang="ru-RU" sz="2000" dirty="0">
                <a:latin typeface="+mn-lt"/>
              </a:rPr>
              <a:t> і </a:t>
            </a:r>
            <a:r>
              <a:rPr lang="ru-RU" sz="2000" dirty="0" err="1">
                <a:latin typeface="+mn-lt"/>
              </a:rPr>
              <a:t>змісту</a:t>
            </a:r>
            <a:r>
              <a:rPr lang="ru-RU" sz="2000" dirty="0">
                <a:latin typeface="+mn-lt"/>
              </a:rPr>
              <a:t> того </a:t>
            </a:r>
            <a:r>
              <a:rPr lang="ru-RU" sz="2000" dirty="0" err="1">
                <a:latin typeface="+mn-lt"/>
              </a:rPr>
              <a:t>матеріалу</a:t>
            </a:r>
            <a:r>
              <a:rPr lang="ru-RU" sz="2000" dirty="0">
                <a:latin typeface="+mn-lt"/>
              </a:rPr>
              <a:t>, </a:t>
            </a:r>
            <a:r>
              <a:rPr lang="ru-RU" sz="2000" dirty="0" err="1">
                <a:latin typeface="+mn-lt"/>
              </a:rPr>
              <a:t>який</a:t>
            </a:r>
            <a:r>
              <a:rPr lang="ru-RU" sz="2000" dirty="0">
                <a:latin typeface="+mn-lt"/>
              </a:rPr>
              <a:t> </a:t>
            </a:r>
            <a:r>
              <a:rPr lang="ru-RU" sz="2000" dirty="0" err="1">
                <a:latin typeface="+mn-lt"/>
              </a:rPr>
              <a:t>даємо</a:t>
            </a:r>
            <a:r>
              <a:rPr lang="ru-RU" sz="2000" dirty="0">
                <a:latin typeface="+mn-lt"/>
              </a:rPr>
              <a:t> на </a:t>
            </a:r>
            <a:r>
              <a:rPr lang="ru-RU" sz="2000" dirty="0" err="1">
                <a:latin typeface="+mn-lt"/>
              </a:rPr>
              <a:t>уроці</a:t>
            </a:r>
            <a:r>
              <a:rPr lang="ru-RU" sz="2000" dirty="0">
                <a:latin typeface="+mn-lt"/>
              </a:rPr>
              <a:t>.</a:t>
            </a:r>
          </a:p>
          <a:p>
            <a:endParaRPr lang="ru-RU" sz="2000" dirty="0">
              <a:latin typeface="+mn-lt"/>
            </a:endParaRPr>
          </a:p>
        </p:txBody>
      </p:sp>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1" r="20155"/>
          <a:stretch/>
        </p:blipFill>
        <p:spPr>
          <a:xfrm>
            <a:off x="7789118" y="1906231"/>
            <a:ext cx="4289151" cy="3889629"/>
          </a:xfrm>
          <a:prstGeom prst="rect">
            <a:avLst/>
          </a:prstGeom>
        </p:spPr>
      </p:pic>
    </p:spTree>
    <p:extLst>
      <p:ext uri="{BB962C8B-B14F-4D97-AF65-F5344CB8AC3E}">
        <p14:creationId xmlns:p14="http://schemas.microsoft.com/office/powerpoint/2010/main" val="2953622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pic>
        <p:nvPicPr>
          <p:cNvPr id="1625" name="Google Shape;1625;p31" descr="Imagen que contiene calibre, dispositivo&#10;&#10;Descripción generada automáticamente"/>
          <p:cNvPicPr preferRelativeResize="0"/>
          <p:nvPr/>
        </p:nvPicPr>
        <p:blipFill rotWithShape="1">
          <a:blip r:embed="rId3">
            <a:alphaModFix/>
          </a:blip>
          <a:srcRect/>
          <a:stretch/>
        </p:blipFill>
        <p:spPr>
          <a:xfrm>
            <a:off x="3888050" y="5144325"/>
            <a:ext cx="4869550" cy="197625"/>
          </a:xfrm>
          <a:prstGeom prst="rect">
            <a:avLst/>
          </a:prstGeom>
          <a:noFill/>
          <a:ln>
            <a:noFill/>
          </a:ln>
        </p:spPr>
      </p:pic>
      <p:sp>
        <p:nvSpPr>
          <p:cNvPr id="13" name="Скругленный прямоугольник 12"/>
          <p:cNvSpPr/>
          <p:nvPr/>
        </p:nvSpPr>
        <p:spPr>
          <a:xfrm>
            <a:off x="838544" y="595536"/>
            <a:ext cx="8233787"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uk-UA"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Типи  уроків НУШ </a:t>
            </a:r>
            <a:endParaRPr lang="uk-UA" sz="2400" i="1" dirty="0">
              <a:solidFill>
                <a:schemeClr val="bg1"/>
              </a:solidFill>
              <a:latin typeface="Calibri" pitchFamily="34" charset="0"/>
              <a:cs typeface="Calibri" pitchFamily="34" charset="0"/>
            </a:endParaRPr>
          </a:p>
          <a:p>
            <a:pPr algn="ctr"/>
            <a:r>
              <a:rPr lang="uk-UA" sz="2400" i="1" dirty="0">
                <a:solidFill>
                  <a:schemeClr val="bg1"/>
                </a:solidFill>
                <a:latin typeface="Calibri" pitchFamily="34" charset="0"/>
                <a:cs typeface="Calibri" pitchFamily="34" charset="0"/>
              </a:rPr>
              <a:t>наказ МОНУ № 408 від 20.04.2018</a:t>
            </a:r>
          </a:p>
        </p:txBody>
      </p:sp>
      <p:sp>
        <p:nvSpPr>
          <p:cNvPr id="14" name="Скругленный прямоугольник 13"/>
          <p:cNvSpPr/>
          <p:nvPr/>
        </p:nvSpPr>
        <p:spPr>
          <a:xfrm>
            <a:off x="2966669" y="2191944"/>
            <a:ext cx="8217896" cy="662371"/>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uk-UA" sz="2200" dirty="0">
                <a:solidFill>
                  <a:schemeClr val="tx1"/>
                </a:solidFill>
                <a:latin typeface="Arial" pitchFamily="34" charset="0"/>
                <a:cs typeface="Arial" pitchFamily="34" charset="0"/>
              </a:rPr>
              <a:t>Урок формування </a:t>
            </a:r>
            <a:r>
              <a:rPr lang="uk-UA" sz="2200" dirty="0" err="1">
                <a:solidFill>
                  <a:schemeClr val="tx1"/>
                </a:solidFill>
                <a:latin typeface="Arial" pitchFamily="34" charset="0"/>
                <a:cs typeface="Arial" pitchFamily="34" charset="0"/>
              </a:rPr>
              <a:t>компетентностей</a:t>
            </a:r>
            <a:endParaRPr lang="uk-UA" sz="2200" dirty="0">
              <a:solidFill>
                <a:schemeClr val="tx1"/>
              </a:solidFill>
              <a:latin typeface="Arial" pitchFamily="34" charset="0"/>
              <a:cs typeface="Arial" pitchFamily="34" charset="0"/>
            </a:endParaRPr>
          </a:p>
        </p:txBody>
      </p:sp>
      <p:sp>
        <p:nvSpPr>
          <p:cNvPr id="15" name="Скругленный прямоугольник 14"/>
          <p:cNvSpPr/>
          <p:nvPr/>
        </p:nvSpPr>
        <p:spPr>
          <a:xfrm>
            <a:off x="2966670" y="3068960"/>
            <a:ext cx="8190617" cy="648072"/>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uk-UA" sz="2200" dirty="0">
                <a:solidFill>
                  <a:schemeClr val="tx1"/>
                </a:solidFill>
                <a:latin typeface="Arial" pitchFamily="34" charset="0"/>
                <a:cs typeface="Arial" pitchFamily="34" charset="0"/>
              </a:rPr>
              <a:t>Урок розвитку </a:t>
            </a:r>
            <a:r>
              <a:rPr lang="uk-UA" sz="2200" dirty="0" err="1">
                <a:solidFill>
                  <a:schemeClr val="tx1"/>
                </a:solidFill>
                <a:latin typeface="Arial" pitchFamily="34" charset="0"/>
                <a:cs typeface="Arial" pitchFamily="34" charset="0"/>
              </a:rPr>
              <a:t>компетентностей</a:t>
            </a:r>
            <a:endParaRPr lang="uk-UA" sz="2200" dirty="0">
              <a:solidFill>
                <a:schemeClr val="tx1"/>
              </a:solidFill>
              <a:latin typeface="Arial" pitchFamily="34" charset="0"/>
              <a:cs typeface="Arial" pitchFamily="34" charset="0"/>
            </a:endParaRPr>
          </a:p>
        </p:txBody>
      </p:sp>
      <p:sp>
        <p:nvSpPr>
          <p:cNvPr id="16" name="Скругленный прямоугольник 15"/>
          <p:cNvSpPr/>
          <p:nvPr/>
        </p:nvSpPr>
        <p:spPr>
          <a:xfrm>
            <a:off x="2992074" y="5589241"/>
            <a:ext cx="8192492" cy="637719"/>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uk-UA" sz="2200" dirty="0">
                <a:solidFill>
                  <a:schemeClr val="tx1"/>
                </a:solidFill>
                <a:latin typeface="Arial" pitchFamily="34" charset="0"/>
                <a:cs typeface="Arial" pitchFamily="34" charset="0"/>
              </a:rPr>
              <a:t>Комбінований урок</a:t>
            </a:r>
          </a:p>
        </p:txBody>
      </p:sp>
      <p:sp>
        <p:nvSpPr>
          <p:cNvPr id="17" name="Скругленный прямоугольник 16"/>
          <p:cNvSpPr/>
          <p:nvPr/>
        </p:nvSpPr>
        <p:spPr>
          <a:xfrm>
            <a:off x="2980695" y="3933057"/>
            <a:ext cx="8203871" cy="70890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uk-UA" sz="2200" dirty="0">
                <a:solidFill>
                  <a:schemeClr val="tx1"/>
                </a:solidFill>
                <a:latin typeface="Arial" pitchFamily="34" charset="0"/>
                <a:cs typeface="Arial" pitchFamily="34" charset="0"/>
              </a:rPr>
              <a:t>Урок перевірки та/або оцінювання досягнення </a:t>
            </a:r>
            <a:r>
              <a:rPr lang="uk-UA" sz="2200" dirty="0" err="1">
                <a:solidFill>
                  <a:schemeClr val="tx1"/>
                </a:solidFill>
                <a:latin typeface="Arial" pitchFamily="34" charset="0"/>
                <a:cs typeface="Arial" pitchFamily="34" charset="0"/>
              </a:rPr>
              <a:t>компетентностей</a:t>
            </a:r>
            <a:endParaRPr lang="uk-UA" sz="2200" dirty="0">
              <a:solidFill>
                <a:schemeClr val="tx1"/>
              </a:solidFill>
              <a:latin typeface="Arial" pitchFamily="34" charset="0"/>
              <a:cs typeface="Arial" pitchFamily="34" charset="0"/>
            </a:endParaRPr>
          </a:p>
        </p:txBody>
      </p:sp>
      <p:sp>
        <p:nvSpPr>
          <p:cNvPr id="18" name="Скругленный прямоугольник 17"/>
          <p:cNvSpPr/>
          <p:nvPr/>
        </p:nvSpPr>
        <p:spPr>
          <a:xfrm>
            <a:off x="2986621" y="4797152"/>
            <a:ext cx="8197945" cy="62735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uk-UA" sz="2200" dirty="0">
                <a:solidFill>
                  <a:schemeClr val="tx1"/>
                </a:solidFill>
                <a:latin typeface="Arial" pitchFamily="34" charset="0"/>
                <a:cs typeface="Arial" pitchFamily="34" charset="0"/>
              </a:rPr>
              <a:t>Урок корекції основних </a:t>
            </a:r>
            <a:r>
              <a:rPr lang="uk-UA" sz="2200" dirty="0" err="1">
                <a:solidFill>
                  <a:schemeClr val="tx1"/>
                </a:solidFill>
                <a:latin typeface="Arial" pitchFamily="34" charset="0"/>
                <a:cs typeface="Arial" pitchFamily="34" charset="0"/>
              </a:rPr>
              <a:t>компетентностей</a:t>
            </a:r>
            <a:endParaRPr lang="uk-UA" sz="2200" dirty="0">
              <a:solidFill>
                <a:schemeClr val="tx1"/>
              </a:solidFill>
              <a:latin typeface="Arial" pitchFamily="34" charset="0"/>
              <a:cs typeface="Arial" pitchFamily="34" charset="0"/>
            </a:endParaRPr>
          </a:p>
        </p:txBody>
      </p:sp>
      <p:cxnSp>
        <p:nvCxnSpPr>
          <p:cNvPr id="19" name="Прямая соединительная линия 18"/>
          <p:cNvCxnSpPr/>
          <p:nvPr/>
        </p:nvCxnSpPr>
        <p:spPr>
          <a:xfrm>
            <a:off x="1775521" y="1509936"/>
            <a:ext cx="0" cy="448597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a:endCxn id="14" idx="1"/>
          </p:cNvCxnSpPr>
          <p:nvPr/>
        </p:nvCxnSpPr>
        <p:spPr>
          <a:xfrm flipV="1">
            <a:off x="1802799" y="2523129"/>
            <a:ext cx="1163871" cy="306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1775520" y="3392996"/>
            <a:ext cx="11911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1802799" y="4287509"/>
            <a:ext cx="11911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1802799" y="5134544"/>
            <a:ext cx="11911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775520" y="5995906"/>
            <a:ext cx="119114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968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33"/>
          <p:cNvSpPr txBox="1">
            <a:spLocks noGrp="1"/>
          </p:cNvSpPr>
          <p:nvPr>
            <p:ph type="title"/>
          </p:nvPr>
        </p:nvSpPr>
        <p:spPr>
          <a:xfrm>
            <a:off x="548250" y="696675"/>
            <a:ext cx="11095500" cy="2960925"/>
          </a:xfrm>
          <a:prstGeom prst="rect">
            <a:avLst/>
          </a:prstGeom>
        </p:spPr>
        <p:txBody>
          <a:bodyPr spcFirstLastPara="1" wrap="square" lIns="121900" tIns="121900" rIns="121900" bIns="121900" anchor="ctr" anchorCtr="0">
            <a:noAutofit/>
          </a:bodyPr>
          <a:lstStyle/>
          <a:p>
            <a:pPr marL="0" lvl="0" indent="0" algn="just" rtl="0">
              <a:spcBef>
                <a:spcPts val="0"/>
              </a:spcBef>
              <a:spcAft>
                <a:spcPts val="0"/>
              </a:spcAft>
              <a:buNone/>
            </a:pPr>
            <a:r>
              <a:rPr lang="uk-UA" dirty="0" err="1"/>
              <a:t>Онлайн</a:t>
            </a:r>
            <a:r>
              <a:rPr lang="uk-UA" dirty="0"/>
              <a:t> урок</a:t>
            </a:r>
            <a:r>
              <a:rPr lang="en" dirty="0"/>
              <a:t>!</a:t>
            </a:r>
            <a:endParaRPr dirty="0"/>
          </a:p>
        </p:txBody>
      </p:sp>
      <p:pic>
        <p:nvPicPr>
          <p:cNvPr id="1644" name="Google Shape;1644;p33" descr="Imagen que contiene calibre, dispositivo&#10;&#10;Descripción generada automáticamente"/>
          <p:cNvPicPr preferRelativeResize="0"/>
          <p:nvPr/>
        </p:nvPicPr>
        <p:blipFill rotWithShape="1">
          <a:blip r:embed="rId3">
            <a:alphaModFix/>
          </a:blip>
          <a:srcRect/>
          <a:stretch/>
        </p:blipFill>
        <p:spPr>
          <a:xfrm rot="10800000" flipH="1">
            <a:off x="807558" y="2922907"/>
            <a:ext cx="6835149" cy="197625"/>
          </a:xfrm>
          <a:prstGeom prst="rect">
            <a:avLst/>
          </a:prstGeom>
          <a:noFill/>
          <a:ln>
            <a:noFill/>
          </a:ln>
        </p:spPr>
      </p:pic>
      <p:sp>
        <p:nvSpPr>
          <p:cNvPr id="5" name="Прямоугольник 4"/>
          <p:cNvSpPr/>
          <p:nvPr/>
        </p:nvSpPr>
        <p:spPr>
          <a:xfrm>
            <a:off x="1182805" y="4017639"/>
            <a:ext cx="6719248" cy="830997"/>
          </a:xfrm>
          <a:prstGeom prst="rect">
            <a:avLst/>
          </a:prstGeom>
        </p:spPr>
        <p:txBody>
          <a:bodyPr wrap="square">
            <a:spAutoFit/>
          </a:bodyPr>
          <a:lstStyle/>
          <a:p>
            <a:pPr algn="ctr"/>
            <a:r>
              <a:rPr lang="ru-RU" sz="2400" b="1" dirty="0" err="1">
                <a:solidFill>
                  <a:schemeClr val="bg1">
                    <a:lumMod val="75000"/>
                  </a:schemeClr>
                </a:solidFill>
              </a:rPr>
              <a:t>Організаційна</a:t>
            </a:r>
            <a:r>
              <a:rPr lang="ru-RU" sz="2400" b="1" dirty="0">
                <a:solidFill>
                  <a:schemeClr val="bg1">
                    <a:lumMod val="75000"/>
                  </a:schemeClr>
                </a:solidFill>
              </a:rPr>
              <a:t> </a:t>
            </a:r>
            <a:r>
              <a:rPr lang="ru-RU" sz="2400" b="1" dirty="0" err="1">
                <a:solidFill>
                  <a:schemeClr val="bg1">
                    <a:lumMod val="75000"/>
                  </a:schemeClr>
                </a:solidFill>
              </a:rPr>
              <a:t>складова</a:t>
            </a:r>
            <a:endParaRPr lang="ru-RU" sz="2400" b="1" dirty="0">
              <a:solidFill>
                <a:schemeClr val="bg1">
                  <a:lumMod val="75000"/>
                </a:schemeClr>
              </a:solidFill>
            </a:endParaRPr>
          </a:p>
          <a:p>
            <a:pPr algn="just"/>
            <a:r>
              <a:rPr lang="ru-RU" sz="2400" b="1" dirty="0" err="1">
                <a:solidFill>
                  <a:srgbClr val="FF0000"/>
                </a:solidFill>
              </a:rPr>
              <a:t>Розклад</a:t>
            </a:r>
            <a:r>
              <a:rPr lang="ru-RU" sz="2400" b="1" dirty="0">
                <a:solidFill>
                  <a:srgbClr val="FF0000"/>
                </a:solidFill>
              </a:rPr>
              <a:t>   </a:t>
            </a:r>
            <a:r>
              <a:rPr lang="ru-RU" sz="2400" b="1" dirty="0">
                <a:solidFill>
                  <a:schemeClr val="bg1">
                    <a:lumMod val="75000"/>
                  </a:schemeClr>
                </a:solidFill>
              </a:rPr>
              <a:t>                                       </a:t>
            </a:r>
            <a:r>
              <a:rPr lang="ru-RU" sz="2400" b="1" dirty="0" err="1">
                <a:solidFill>
                  <a:srgbClr val="7030A0"/>
                </a:solidFill>
              </a:rPr>
              <a:t>Комунікації</a:t>
            </a:r>
            <a:r>
              <a:rPr lang="ru-RU" sz="2400" b="1" dirty="0">
                <a:solidFill>
                  <a:schemeClr val="bg1">
                    <a:lumMod val="75000"/>
                  </a:schemeClr>
                </a:solidFill>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537829" y="4868076"/>
            <a:ext cx="7885651" cy="228000"/>
          </a:xfrm>
          <a:prstGeom prst="rect">
            <a:avLst/>
          </a:prstGeom>
          <a:noFill/>
          <a:ln>
            <a:noFill/>
          </a:ln>
        </p:spPr>
      </p:pic>
      <p:sp>
        <p:nvSpPr>
          <p:cNvPr id="2" name="Прямоугольник 1"/>
          <p:cNvSpPr/>
          <p:nvPr/>
        </p:nvSpPr>
        <p:spPr>
          <a:xfrm>
            <a:off x="2088107" y="1573744"/>
            <a:ext cx="7342496" cy="3785652"/>
          </a:xfrm>
          <a:prstGeom prst="rect">
            <a:avLst/>
          </a:prstGeom>
        </p:spPr>
        <p:txBody>
          <a:bodyPr wrap="square">
            <a:spAutoFit/>
          </a:bodyPr>
          <a:lstStyle/>
          <a:p>
            <a:br>
              <a:rPr lang="ru-RU" sz="2000" dirty="0"/>
            </a:br>
            <a:r>
              <a:rPr lang="ru-RU" sz="2000" dirty="0" err="1"/>
              <a:t>Визначитися</a:t>
            </a:r>
            <a:r>
              <a:rPr lang="ru-RU" sz="2000" dirty="0"/>
              <a:t> з </a:t>
            </a:r>
            <a:r>
              <a:rPr lang="ru-RU" sz="2000" dirty="0" err="1"/>
              <a:t>моделлю</a:t>
            </a:r>
            <a:r>
              <a:rPr lang="ru-RU" sz="2000" dirty="0"/>
              <a:t> </a:t>
            </a:r>
            <a:r>
              <a:rPr lang="ru-RU" sz="2000" dirty="0" err="1"/>
              <a:t>навчання</a:t>
            </a:r>
            <a:r>
              <a:rPr lang="ru-RU" sz="2000" dirty="0"/>
              <a:t> </a:t>
            </a:r>
            <a:r>
              <a:rPr lang="ru-RU" sz="2000" dirty="0" err="1"/>
              <a:t>можуть</a:t>
            </a:r>
            <a:r>
              <a:rPr lang="ru-RU" sz="2000" dirty="0"/>
              <a:t> </a:t>
            </a:r>
            <a:r>
              <a:rPr lang="ru-RU" sz="2000" dirty="0" err="1"/>
              <a:t>допомогти</a:t>
            </a:r>
            <a:r>
              <a:rPr lang="ru-RU" sz="2000" dirty="0"/>
              <a:t> </a:t>
            </a:r>
            <a:r>
              <a:rPr lang="ru-RU" sz="2000" dirty="0" err="1"/>
              <a:t>запитання</a:t>
            </a:r>
            <a:r>
              <a:rPr lang="ru-RU" sz="2000" dirty="0"/>
              <a:t>:</a:t>
            </a:r>
          </a:p>
          <a:p>
            <a:r>
              <a:rPr lang="ru-RU" sz="2000" dirty="0"/>
              <a:t>1. Яку </a:t>
            </a:r>
            <a:r>
              <a:rPr lang="ru-RU" sz="2000" dirty="0" err="1"/>
              <a:t>кількість</a:t>
            </a:r>
            <a:r>
              <a:rPr lang="ru-RU" sz="2000" dirty="0"/>
              <a:t> </a:t>
            </a:r>
            <a:r>
              <a:rPr lang="ru-RU" sz="2000" dirty="0" err="1"/>
              <a:t>учнів</a:t>
            </a:r>
            <a:r>
              <a:rPr lang="ru-RU" sz="2000" dirty="0"/>
              <a:t> </a:t>
            </a:r>
            <a:r>
              <a:rPr lang="ru-RU" sz="2000" dirty="0" err="1"/>
              <a:t>плануєте</a:t>
            </a:r>
            <a:r>
              <a:rPr lang="ru-RU" sz="2000" dirty="0"/>
              <a:t> </a:t>
            </a:r>
            <a:r>
              <a:rPr lang="ru-RU" sz="2000" dirty="0" err="1"/>
              <a:t>навчити</a:t>
            </a:r>
            <a:r>
              <a:rPr lang="ru-RU" sz="2000" dirty="0"/>
              <a:t>?</a:t>
            </a:r>
          </a:p>
          <a:p>
            <a:r>
              <a:rPr lang="ru-RU" sz="2000" dirty="0"/>
              <a:t>2. Як </a:t>
            </a:r>
            <a:r>
              <a:rPr lang="ru-RU" sz="2000" dirty="0" err="1"/>
              <a:t>багато</a:t>
            </a:r>
            <a:r>
              <a:rPr lang="ru-RU" sz="2000" dirty="0"/>
              <a:t> часу </a:t>
            </a:r>
            <a:r>
              <a:rPr lang="ru-RU" sz="2000" dirty="0" err="1"/>
              <a:t>учні</a:t>
            </a:r>
            <a:r>
              <a:rPr lang="ru-RU" sz="2000" dirty="0"/>
              <a:t> </a:t>
            </a:r>
            <a:r>
              <a:rPr lang="ru-RU" sz="2000" dirty="0" err="1"/>
              <a:t>можуть</a:t>
            </a:r>
            <a:r>
              <a:rPr lang="ru-RU" sz="2000" dirty="0"/>
              <a:t> </a:t>
            </a:r>
            <a:r>
              <a:rPr lang="ru-RU" sz="2000" dirty="0" err="1"/>
              <a:t>приділяти</a:t>
            </a:r>
            <a:r>
              <a:rPr lang="ru-RU" sz="2000" dirty="0"/>
              <a:t> синхронному </a:t>
            </a:r>
            <a:r>
              <a:rPr lang="ru-RU" sz="2000" dirty="0" err="1"/>
              <a:t>навчанню</a:t>
            </a:r>
            <a:r>
              <a:rPr lang="ru-RU" sz="2000" dirty="0"/>
              <a:t> й </a:t>
            </a:r>
            <a:r>
              <a:rPr lang="ru-RU" sz="2000" dirty="0" err="1"/>
              <a:t>самостійній</a:t>
            </a:r>
            <a:r>
              <a:rPr lang="ru-RU" sz="2000" dirty="0"/>
              <a:t> </a:t>
            </a:r>
            <a:r>
              <a:rPr lang="ru-RU" sz="2000" dirty="0" err="1"/>
              <a:t>роботі</a:t>
            </a:r>
            <a:r>
              <a:rPr lang="ru-RU" sz="2000" dirty="0"/>
              <a:t>?</a:t>
            </a:r>
          </a:p>
          <a:p>
            <a:r>
              <a:rPr lang="ru-RU" sz="2000" dirty="0"/>
              <a:t>3. </a:t>
            </a:r>
            <a:r>
              <a:rPr lang="ru-RU" sz="2000" dirty="0" err="1"/>
              <a:t>Наскільки</a:t>
            </a:r>
            <a:r>
              <a:rPr lang="ru-RU" sz="2000" dirty="0"/>
              <a:t> в </a:t>
            </a:r>
            <a:r>
              <a:rPr lang="ru-RU" sz="2000" dirty="0" err="1"/>
              <a:t>учнів</a:t>
            </a:r>
            <a:r>
              <a:rPr lang="ru-RU" sz="2000" dirty="0"/>
              <a:t> </a:t>
            </a:r>
            <a:r>
              <a:rPr lang="ru-RU" sz="2000" dirty="0" err="1"/>
              <a:t>розвинені</a:t>
            </a:r>
            <a:r>
              <a:rPr lang="ru-RU" sz="2000" dirty="0"/>
              <a:t> </a:t>
            </a:r>
            <a:r>
              <a:rPr lang="ru-RU" sz="2000" dirty="0" err="1"/>
              <a:t>навички</a:t>
            </a:r>
            <a:r>
              <a:rPr lang="ru-RU" sz="2000" dirty="0"/>
              <a:t> </a:t>
            </a:r>
            <a:r>
              <a:rPr lang="ru-RU" sz="2000" dirty="0" err="1"/>
              <a:t>самоорганізації</a:t>
            </a:r>
            <a:r>
              <a:rPr lang="ru-RU" sz="2000" dirty="0"/>
              <a:t> й </a:t>
            </a:r>
            <a:r>
              <a:rPr lang="ru-RU" sz="2000" dirty="0" err="1"/>
              <a:t>самонавчання</a:t>
            </a:r>
            <a:r>
              <a:rPr lang="ru-RU" sz="2000" dirty="0"/>
              <a:t>?</a:t>
            </a:r>
          </a:p>
          <a:p>
            <a:r>
              <a:rPr lang="ru-RU" sz="2000" dirty="0"/>
              <a:t>4. </a:t>
            </a:r>
            <a:r>
              <a:rPr lang="ru-RU" sz="2000" dirty="0" err="1"/>
              <a:t>Чи</a:t>
            </a:r>
            <a:r>
              <a:rPr lang="ru-RU" sz="2000" dirty="0"/>
              <a:t> є </a:t>
            </a:r>
            <a:r>
              <a:rPr lang="ru-RU" sz="2000" dirty="0" err="1"/>
              <a:t>між</a:t>
            </a:r>
            <a:r>
              <a:rPr lang="ru-RU" sz="2000" dirty="0"/>
              <a:t> </a:t>
            </a:r>
            <a:r>
              <a:rPr lang="ru-RU" sz="2000" dirty="0" err="1"/>
              <a:t>учнями</a:t>
            </a:r>
            <a:r>
              <a:rPr lang="ru-RU" sz="2000" dirty="0"/>
              <a:t> великий </a:t>
            </a:r>
            <a:r>
              <a:rPr lang="ru-RU" sz="2000" dirty="0" err="1"/>
              <a:t>розрив</a:t>
            </a:r>
            <a:r>
              <a:rPr lang="ru-RU" sz="2000" dirty="0"/>
              <a:t> у </a:t>
            </a:r>
            <a:r>
              <a:rPr lang="ru-RU" sz="2000" dirty="0" err="1"/>
              <a:t>знаннях</a:t>
            </a:r>
            <a:r>
              <a:rPr lang="ru-RU" sz="2000" dirty="0"/>
              <a:t>, </a:t>
            </a:r>
            <a:r>
              <a:rPr lang="ru-RU" sz="2000" dirty="0" err="1"/>
              <a:t>який</a:t>
            </a:r>
            <a:r>
              <a:rPr lang="ru-RU" sz="2000" dirty="0"/>
              <a:t> </a:t>
            </a:r>
            <a:r>
              <a:rPr lang="ru-RU" sz="2000" dirty="0" err="1"/>
              <a:t>потрібно</a:t>
            </a:r>
            <a:r>
              <a:rPr lang="ru-RU" sz="2000" dirty="0"/>
              <a:t> </a:t>
            </a:r>
            <a:r>
              <a:rPr lang="ru-RU" sz="2000" dirty="0" err="1"/>
              <a:t>згладити</a:t>
            </a:r>
            <a:r>
              <a:rPr lang="ru-RU" sz="2000" dirty="0"/>
              <a:t> для </a:t>
            </a:r>
            <a:r>
              <a:rPr lang="ru-RU" sz="2000" dirty="0" err="1"/>
              <a:t>освоєння</a:t>
            </a:r>
            <a:r>
              <a:rPr lang="ru-RU" sz="2000" dirty="0"/>
              <a:t> </a:t>
            </a:r>
            <a:r>
              <a:rPr lang="ru-RU" sz="2000" dirty="0" err="1"/>
              <a:t>програми</a:t>
            </a:r>
            <a:r>
              <a:rPr lang="ru-RU" sz="2000" dirty="0"/>
              <a:t>?</a:t>
            </a:r>
          </a:p>
          <a:p>
            <a:br>
              <a:rPr lang="ru-RU" sz="2000" dirty="0"/>
            </a:br>
            <a:endParaRPr lang="ru-RU" sz="2000" dirty="0"/>
          </a:p>
        </p:txBody>
      </p:sp>
      <p:sp>
        <p:nvSpPr>
          <p:cNvPr id="5" name="Прямоугольник 4"/>
          <p:cNvSpPr/>
          <p:nvPr/>
        </p:nvSpPr>
        <p:spPr>
          <a:xfrm>
            <a:off x="204716" y="410542"/>
            <a:ext cx="8284191" cy="1200329"/>
          </a:xfrm>
          <a:prstGeom prst="rect">
            <a:avLst/>
          </a:prstGeom>
        </p:spPr>
        <p:txBody>
          <a:bodyPr wrap="square">
            <a:spAutoFit/>
          </a:bodyPr>
          <a:lstStyle/>
          <a:p>
            <a:pPr algn="ctr"/>
            <a:r>
              <a:rPr lang="ru-RU" sz="2400" b="1" dirty="0" err="1"/>
              <a:t>Визначтеся</a:t>
            </a:r>
            <a:r>
              <a:rPr lang="ru-RU" sz="2400" b="1" dirty="0"/>
              <a:t> з </a:t>
            </a:r>
            <a:r>
              <a:rPr lang="ru-RU" sz="2400" b="1" dirty="0" err="1"/>
              <a:t>моделлю</a:t>
            </a:r>
            <a:r>
              <a:rPr lang="ru-RU" sz="2400" b="1" dirty="0"/>
              <a:t> </a:t>
            </a:r>
            <a:r>
              <a:rPr lang="ru-RU" sz="2400" b="1" dirty="0" err="1"/>
              <a:t>навчання</a:t>
            </a:r>
            <a:r>
              <a:rPr lang="ru-RU" sz="2400" b="1" dirty="0"/>
              <a:t>: </a:t>
            </a:r>
            <a:r>
              <a:rPr lang="ru-RU" sz="2400" b="1" dirty="0" err="1"/>
              <a:t>повністю</a:t>
            </a:r>
            <a:r>
              <a:rPr lang="ru-RU" sz="2400" b="1" dirty="0"/>
              <a:t> </a:t>
            </a:r>
            <a:r>
              <a:rPr lang="ru-RU" sz="2400" b="1" dirty="0" err="1"/>
              <a:t>електронне</a:t>
            </a:r>
            <a:r>
              <a:rPr lang="ru-RU" sz="2400" b="1" dirty="0"/>
              <a:t> (</a:t>
            </a:r>
            <a:r>
              <a:rPr lang="ru-RU" sz="2400" b="1" dirty="0" err="1"/>
              <a:t>асинхронне</a:t>
            </a:r>
            <a:r>
              <a:rPr lang="ru-RU" sz="2400" b="1" dirty="0"/>
              <a:t>), </a:t>
            </a:r>
            <a:r>
              <a:rPr lang="ru-RU" sz="2400" b="1" dirty="0" err="1"/>
              <a:t>електронне</a:t>
            </a:r>
            <a:r>
              <a:rPr lang="ru-RU" sz="2400" b="1" dirty="0"/>
              <a:t> з </a:t>
            </a:r>
            <a:r>
              <a:rPr lang="ru-RU" sz="2400" b="1" dirty="0" err="1"/>
              <a:t>вебінарами</a:t>
            </a:r>
            <a:r>
              <a:rPr lang="ru-RU" sz="2400" b="1" dirty="0"/>
              <a:t> (</a:t>
            </a:r>
            <a:r>
              <a:rPr lang="ru-RU" sz="2400" b="1" dirty="0" err="1"/>
              <a:t>синхронне</a:t>
            </a:r>
            <a:r>
              <a:rPr lang="ru-RU" sz="2400" b="1" dirty="0"/>
              <a:t>) </a:t>
            </a:r>
            <a:r>
              <a:rPr lang="ru-RU" sz="2400" b="1" dirty="0" err="1"/>
              <a:t>чи</a:t>
            </a:r>
            <a:r>
              <a:rPr lang="ru-RU" sz="2400" b="1" dirty="0"/>
              <a:t> </a:t>
            </a:r>
            <a:r>
              <a:rPr lang="ru-RU" sz="2400" b="1" dirty="0" err="1"/>
              <a:t>змішане</a:t>
            </a:r>
            <a:endParaRPr lang="ru-RU"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6"/>
          <p:cNvSpPr txBox="1">
            <a:spLocks noGrp="1"/>
          </p:cNvSpPr>
          <p:nvPr>
            <p:ph type="title"/>
          </p:nvPr>
        </p:nvSpPr>
        <p:spPr>
          <a:xfrm>
            <a:off x="0" y="162327"/>
            <a:ext cx="8361947" cy="1353047"/>
          </a:xfrm>
          <a:prstGeom prst="rect">
            <a:avLst/>
          </a:prstGeom>
        </p:spPr>
        <p:txBody>
          <a:bodyPr spcFirstLastPara="1" wrap="square" lIns="121900" tIns="121900" rIns="121900" bIns="121900" anchor="t" anchorCtr="0">
            <a:noAutofit/>
          </a:bodyPr>
          <a:lstStyle/>
          <a:p>
            <a:pPr lvl="0" algn="ctr"/>
            <a:r>
              <a:rPr lang="ru-RU" sz="3600" dirty="0">
                <a:latin typeface="+mj-lt"/>
              </a:rPr>
              <a:t>ПРОФЕСІЙНА    ДІЯЛЬНІСТЬ </a:t>
            </a:r>
            <a:br>
              <a:rPr lang="ru-RU" sz="3600" dirty="0">
                <a:latin typeface="+mj-lt"/>
              </a:rPr>
            </a:br>
            <a:r>
              <a:rPr lang="ru-RU" sz="2800" dirty="0">
                <a:latin typeface="+mj-lt"/>
              </a:rPr>
              <a:t>РОБИМО  ВИСНОВКИ</a:t>
            </a:r>
          </a:p>
        </p:txBody>
      </p:sp>
      <p:sp>
        <p:nvSpPr>
          <p:cNvPr id="1554" name="Google Shape;1554;p26"/>
          <p:cNvSpPr txBox="1">
            <a:spLocks noGrp="1"/>
          </p:cNvSpPr>
          <p:nvPr>
            <p:ph type="body" idx="1"/>
          </p:nvPr>
        </p:nvSpPr>
        <p:spPr>
          <a:xfrm>
            <a:off x="1108612" y="2126591"/>
            <a:ext cx="3006187" cy="1259160"/>
          </a:xfrm>
          <a:prstGeom prst="rect">
            <a:avLst/>
          </a:prstGeom>
        </p:spPr>
        <p:txBody>
          <a:bodyPr spcFirstLastPara="1" wrap="square" lIns="121900" tIns="121900" rIns="121900" bIns="121900" anchor="t" anchorCtr="0">
            <a:noAutofit/>
          </a:bodyPr>
          <a:lstStyle/>
          <a:p>
            <a:pPr marL="0" lvl="0" indent="0">
              <a:spcAft>
                <a:spcPts val="2100"/>
              </a:spcAft>
              <a:buNone/>
            </a:pPr>
            <a:r>
              <a:rPr lang="ru-RU" sz="1400" dirty="0">
                <a:latin typeface="+mn-lt"/>
              </a:rPr>
              <a:t>МОЖНА ПРАЦЮВАТИ ЗА </a:t>
            </a:r>
            <a:r>
              <a:rPr lang="ru-RU" sz="1400" dirty="0">
                <a:solidFill>
                  <a:srgbClr val="FF0000"/>
                </a:solidFill>
                <a:latin typeface="+mn-lt"/>
              </a:rPr>
              <a:t>ВЛАСНИМИ РОЗРОБЛЕНИМИ </a:t>
            </a:r>
            <a:r>
              <a:rPr lang="ru-RU" sz="1400" dirty="0">
                <a:latin typeface="+mn-lt"/>
              </a:rPr>
              <a:t> НАВЧАЛЬНИМИ ПРОГРАМАМИ АБО РОЗРОБЛЕНИМИ  НА ОСНОВІ МОДЕЛЬНИХ</a:t>
            </a:r>
          </a:p>
        </p:txBody>
      </p:sp>
      <p:sp>
        <p:nvSpPr>
          <p:cNvPr id="1555" name="Google Shape;1555;p26"/>
          <p:cNvSpPr txBox="1">
            <a:spLocks noGrp="1"/>
          </p:cNvSpPr>
          <p:nvPr>
            <p:ph type="body" idx="2"/>
          </p:nvPr>
        </p:nvSpPr>
        <p:spPr>
          <a:xfrm>
            <a:off x="4942971" y="2064807"/>
            <a:ext cx="3200132" cy="1802857"/>
          </a:xfrm>
          <a:prstGeom prst="rect">
            <a:avLst/>
          </a:prstGeom>
        </p:spPr>
        <p:txBody>
          <a:bodyPr spcFirstLastPara="1" wrap="square" lIns="121900" tIns="121900" rIns="121900" bIns="121900" anchor="t" anchorCtr="0">
            <a:noAutofit/>
          </a:bodyPr>
          <a:lstStyle/>
          <a:p>
            <a:pPr marL="0" lvl="0" indent="0">
              <a:spcAft>
                <a:spcPts val="2100"/>
              </a:spcAft>
              <a:buNone/>
            </a:pPr>
            <a:r>
              <a:rPr lang="ru-RU" sz="1400" dirty="0">
                <a:solidFill>
                  <a:srgbClr val="FF0000"/>
                </a:solidFill>
                <a:latin typeface="+mn-lt"/>
              </a:rPr>
              <a:t>АКАДЕМІЧНА СВОБОДА</a:t>
            </a:r>
            <a:r>
              <a:rPr lang="ru-RU" sz="1400" dirty="0">
                <a:latin typeface="+mn-lt"/>
              </a:rPr>
              <a:t>: СВОБОДА ВИКЛАДАННЯ, СВОБОДА ВІД ВТРУЧАННЯ В ПЕДАГОГІЧНУ ДІЯЛЬНІСТЬ, ВІЛЬНИЙ ВИБІР ФОРМ, МЕТОДІВ І ЗАСОБІВ НАВЧАННЯ,  ЩО ВІДПОВІДАЮТЬ ОСВІТНІЙ ПРОГРАМІ</a:t>
            </a:r>
          </a:p>
        </p:txBody>
      </p:sp>
      <p:sp>
        <p:nvSpPr>
          <p:cNvPr id="1556" name="Google Shape;1556;p26"/>
          <p:cNvSpPr txBox="1">
            <a:spLocks noGrp="1"/>
          </p:cNvSpPr>
          <p:nvPr>
            <p:ph type="body" idx="3"/>
          </p:nvPr>
        </p:nvSpPr>
        <p:spPr>
          <a:xfrm>
            <a:off x="1158040" y="4192364"/>
            <a:ext cx="3294600" cy="1467030"/>
          </a:xfrm>
          <a:prstGeom prst="rect">
            <a:avLst/>
          </a:prstGeom>
        </p:spPr>
        <p:txBody>
          <a:bodyPr spcFirstLastPara="1" wrap="square" lIns="121900" tIns="121900" rIns="121900" bIns="121900" anchor="t" anchorCtr="0">
            <a:noAutofit/>
          </a:bodyPr>
          <a:lstStyle/>
          <a:p>
            <a:pPr marL="0" lvl="0" indent="0">
              <a:spcAft>
                <a:spcPts val="2100"/>
              </a:spcAft>
              <a:buNone/>
            </a:pPr>
            <a:r>
              <a:rPr lang="ru-RU" sz="1400" dirty="0">
                <a:solidFill>
                  <a:srgbClr val="FF0000"/>
                </a:solidFill>
                <a:latin typeface="+mn-lt"/>
              </a:rPr>
              <a:t>ПІДВИЩЕННЯ КВАЛІФІКАЦІЇ</a:t>
            </a:r>
            <a:r>
              <a:rPr lang="ru-RU" sz="1400" dirty="0">
                <a:latin typeface="+mn-lt"/>
              </a:rPr>
              <a:t>: ВІЛЬНИЙ ВИБІР ОСВІТНІХ ПРОГРАМ, ФОРМ НАВЧАННЯ, ЗАКЛАДІВ ОСВІТИ, УСТАНОВ І ОРГАНІЗАЦІЙ, ІНШИХ СУБ’ЄКТІВ ОСВІТНЬОЇ ДІЯЛЬНОСТІ </a:t>
            </a:r>
          </a:p>
        </p:txBody>
      </p:sp>
      <p:sp>
        <p:nvSpPr>
          <p:cNvPr id="1557" name="Google Shape;1557;p26"/>
          <p:cNvSpPr txBox="1">
            <a:spLocks noGrp="1"/>
          </p:cNvSpPr>
          <p:nvPr>
            <p:ph type="body" idx="4"/>
          </p:nvPr>
        </p:nvSpPr>
        <p:spPr>
          <a:xfrm>
            <a:off x="5054181" y="4390074"/>
            <a:ext cx="2730576" cy="737982"/>
          </a:xfrm>
          <a:prstGeom prst="rect">
            <a:avLst/>
          </a:prstGeom>
        </p:spPr>
        <p:txBody>
          <a:bodyPr spcFirstLastPara="1" wrap="square" lIns="121900" tIns="121900" rIns="121900" bIns="121900" anchor="t" anchorCtr="0">
            <a:noAutofit/>
          </a:bodyPr>
          <a:lstStyle/>
          <a:p>
            <a:pPr marL="0" lvl="0" indent="0">
              <a:spcAft>
                <a:spcPts val="2100"/>
              </a:spcAft>
              <a:buNone/>
            </a:pPr>
            <a:r>
              <a:rPr lang="ru-RU" sz="1400" dirty="0">
                <a:solidFill>
                  <a:srgbClr val="FF0000"/>
                </a:solidFill>
                <a:latin typeface="+mn-lt"/>
              </a:rPr>
              <a:t>АТЕСТАЦІЯ</a:t>
            </a:r>
            <a:r>
              <a:rPr lang="ru-RU" sz="1400" dirty="0">
                <a:latin typeface="+mn-lt"/>
              </a:rPr>
              <a:t> – ОБОВ’ЯЗКОВА</a:t>
            </a:r>
          </a:p>
          <a:p>
            <a:pPr marL="0" lvl="0" indent="0">
              <a:spcAft>
                <a:spcPts val="2100"/>
              </a:spcAft>
              <a:buNone/>
            </a:pPr>
            <a:endParaRPr lang="ru-RU" sz="1400" dirty="0">
              <a:latin typeface="+mn-lt"/>
            </a:endParaRPr>
          </a:p>
        </p:txBody>
      </p:sp>
      <p:sp>
        <p:nvSpPr>
          <p:cNvPr id="1558" name="Google Shape;1558;p26"/>
          <p:cNvSpPr txBox="1">
            <a:spLocks noGrp="1"/>
          </p:cNvSpPr>
          <p:nvPr>
            <p:ph type="title" idx="5"/>
          </p:nvPr>
        </p:nvSpPr>
        <p:spPr>
          <a:xfrm>
            <a:off x="490776" y="2122800"/>
            <a:ext cx="688320" cy="69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solidFill>
                  <a:srgbClr val="FFFFFF"/>
                </a:solidFill>
                <a:highlight>
                  <a:schemeClr val="dk2"/>
                </a:highlight>
              </a:rPr>
              <a:t>01 </a:t>
            </a:r>
            <a:endParaRPr dirty="0">
              <a:solidFill>
                <a:srgbClr val="FFFFFF"/>
              </a:solidFill>
              <a:highlight>
                <a:schemeClr val="dk2"/>
              </a:highlight>
            </a:endParaRPr>
          </a:p>
        </p:txBody>
      </p:sp>
      <p:sp>
        <p:nvSpPr>
          <p:cNvPr id="1559" name="Google Shape;1559;p26"/>
          <p:cNvSpPr txBox="1">
            <a:spLocks noGrp="1"/>
          </p:cNvSpPr>
          <p:nvPr>
            <p:ph type="title" idx="6"/>
          </p:nvPr>
        </p:nvSpPr>
        <p:spPr>
          <a:xfrm>
            <a:off x="4263349" y="2159870"/>
            <a:ext cx="724879" cy="69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solidFill>
                  <a:srgbClr val="FFFFFF"/>
                </a:solidFill>
                <a:highlight>
                  <a:schemeClr val="dk2"/>
                </a:highlight>
              </a:rPr>
              <a:t>02 </a:t>
            </a:r>
            <a:endParaRPr dirty="0">
              <a:solidFill>
                <a:srgbClr val="FFFFFF"/>
              </a:solidFill>
              <a:highlight>
                <a:schemeClr val="dk2"/>
              </a:highlight>
            </a:endParaRPr>
          </a:p>
        </p:txBody>
      </p:sp>
      <p:sp>
        <p:nvSpPr>
          <p:cNvPr id="1560" name="Google Shape;1560;p26"/>
          <p:cNvSpPr txBox="1">
            <a:spLocks noGrp="1"/>
          </p:cNvSpPr>
          <p:nvPr>
            <p:ph type="title" idx="7"/>
          </p:nvPr>
        </p:nvSpPr>
        <p:spPr>
          <a:xfrm>
            <a:off x="490775" y="4163859"/>
            <a:ext cx="695474" cy="69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solidFill>
                  <a:srgbClr val="FFFFFF"/>
                </a:solidFill>
                <a:highlight>
                  <a:schemeClr val="dk2"/>
                </a:highlight>
              </a:rPr>
              <a:t>04 </a:t>
            </a:r>
            <a:endParaRPr dirty="0">
              <a:solidFill>
                <a:srgbClr val="FFFFFF"/>
              </a:solidFill>
              <a:highlight>
                <a:schemeClr val="dk2"/>
              </a:highlight>
            </a:endParaRPr>
          </a:p>
        </p:txBody>
      </p:sp>
      <p:sp>
        <p:nvSpPr>
          <p:cNvPr id="1561" name="Google Shape;1561;p26"/>
          <p:cNvSpPr txBox="1">
            <a:spLocks noGrp="1"/>
          </p:cNvSpPr>
          <p:nvPr>
            <p:ph type="title" idx="8"/>
          </p:nvPr>
        </p:nvSpPr>
        <p:spPr>
          <a:xfrm>
            <a:off x="4300419" y="4386281"/>
            <a:ext cx="691711" cy="69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solidFill>
                  <a:srgbClr val="FFFFFF"/>
                </a:solidFill>
                <a:highlight>
                  <a:schemeClr val="dk2"/>
                </a:highlight>
              </a:rPr>
              <a:t>05 </a:t>
            </a:r>
            <a:endParaRPr dirty="0">
              <a:solidFill>
                <a:srgbClr val="FFFFFF"/>
              </a:solidFill>
              <a:highlight>
                <a:schemeClr val="dk2"/>
              </a:highlight>
            </a:endParaRPr>
          </a:p>
        </p:txBody>
      </p:sp>
      <p:sp>
        <p:nvSpPr>
          <p:cNvPr id="1562" name="Google Shape;1562;p26"/>
          <p:cNvSpPr txBox="1">
            <a:spLocks noGrp="1"/>
          </p:cNvSpPr>
          <p:nvPr>
            <p:ph type="body" idx="9"/>
          </p:nvPr>
        </p:nvSpPr>
        <p:spPr>
          <a:xfrm>
            <a:off x="8740258" y="2040094"/>
            <a:ext cx="3294600" cy="1654576"/>
          </a:xfrm>
          <a:prstGeom prst="rect">
            <a:avLst/>
          </a:prstGeom>
        </p:spPr>
        <p:txBody>
          <a:bodyPr spcFirstLastPara="1" wrap="square" lIns="121900" tIns="121900" rIns="121900" bIns="121900" anchor="t" anchorCtr="0">
            <a:noAutofit/>
          </a:bodyPr>
          <a:lstStyle/>
          <a:p>
            <a:pPr marL="0" lvl="0" indent="0">
              <a:spcAft>
                <a:spcPts val="2100"/>
              </a:spcAft>
              <a:buNone/>
            </a:pPr>
            <a:r>
              <a:rPr lang="ru-RU" sz="1400" dirty="0">
                <a:latin typeface="+mn-lt"/>
              </a:rPr>
              <a:t>РОЗРОБЛЕННЯ ТА ВПРОВАДЖЕННЯ </a:t>
            </a:r>
            <a:r>
              <a:rPr lang="ru-RU" sz="1400" dirty="0">
                <a:solidFill>
                  <a:srgbClr val="FF0000"/>
                </a:solidFill>
                <a:latin typeface="+mn-lt"/>
              </a:rPr>
              <a:t>АВТОРСЬКИХ </a:t>
            </a:r>
            <a:r>
              <a:rPr lang="ru-RU" sz="1400" dirty="0">
                <a:latin typeface="+mn-lt"/>
              </a:rPr>
              <a:t>НАВЧАЛЬНИХ ПРОГРАМ, ПРОЕКТІВ, ОСВІТНІХ МЕТОДИК І ТЕХНОЛОГІЙ, МЕТОДІВ І ЗАСОБІВ, НАСАМПЕРЕД МЕТОДИК КОМПЕТЕНТНІСНОГО НАВЧАННЯ</a:t>
            </a:r>
          </a:p>
        </p:txBody>
      </p:sp>
      <p:sp>
        <p:nvSpPr>
          <p:cNvPr id="1563" name="Google Shape;1563;p26"/>
          <p:cNvSpPr txBox="1">
            <a:spLocks noGrp="1"/>
          </p:cNvSpPr>
          <p:nvPr>
            <p:ph type="body" idx="13"/>
          </p:nvPr>
        </p:nvSpPr>
        <p:spPr>
          <a:xfrm>
            <a:off x="8563768" y="4402429"/>
            <a:ext cx="3397573" cy="626771"/>
          </a:xfrm>
          <a:prstGeom prst="rect">
            <a:avLst/>
          </a:prstGeom>
        </p:spPr>
        <p:txBody>
          <a:bodyPr spcFirstLastPara="1" wrap="square" lIns="121900" tIns="121900" rIns="121900" bIns="121900" anchor="t" anchorCtr="0">
            <a:noAutofit/>
          </a:bodyPr>
          <a:lstStyle/>
          <a:p>
            <a:pPr marL="0" lvl="0" indent="0">
              <a:spcAft>
                <a:spcPts val="2100"/>
              </a:spcAft>
              <a:buNone/>
            </a:pPr>
            <a:r>
              <a:rPr lang="ru-RU" sz="1400" dirty="0">
                <a:solidFill>
                  <a:srgbClr val="FF0000"/>
                </a:solidFill>
                <a:latin typeface="+mn-lt"/>
              </a:rPr>
              <a:t>СЕРТИФІКАЦІЯ</a:t>
            </a:r>
            <a:r>
              <a:rPr lang="ru-RU" sz="1400" dirty="0">
                <a:latin typeface="+mn-lt"/>
              </a:rPr>
              <a:t>  –  ДОБРОВІЛЬНА</a:t>
            </a:r>
          </a:p>
        </p:txBody>
      </p:sp>
      <p:sp>
        <p:nvSpPr>
          <p:cNvPr id="1564" name="Google Shape;1564;p26"/>
          <p:cNvSpPr txBox="1">
            <a:spLocks noGrp="1"/>
          </p:cNvSpPr>
          <p:nvPr>
            <p:ph type="title" idx="14"/>
          </p:nvPr>
        </p:nvSpPr>
        <p:spPr>
          <a:xfrm>
            <a:off x="8072993" y="2122800"/>
            <a:ext cx="713312" cy="69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solidFill>
                  <a:srgbClr val="FFFFFF"/>
                </a:solidFill>
                <a:highlight>
                  <a:schemeClr val="dk2"/>
                </a:highlight>
              </a:rPr>
              <a:t>03 </a:t>
            </a:r>
            <a:endParaRPr dirty="0">
              <a:solidFill>
                <a:srgbClr val="FFFFFF"/>
              </a:solidFill>
              <a:highlight>
                <a:schemeClr val="dk2"/>
              </a:highlight>
            </a:endParaRPr>
          </a:p>
        </p:txBody>
      </p:sp>
      <p:sp>
        <p:nvSpPr>
          <p:cNvPr id="1565" name="Google Shape;1565;p26"/>
          <p:cNvSpPr txBox="1">
            <a:spLocks noGrp="1"/>
          </p:cNvSpPr>
          <p:nvPr>
            <p:ph type="title" idx="15"/>
          </p:nvPr>
        </p:nvSpPr>
        <p:spPr>
          <a:xfrm>
            <a:off x="7862928" y="4373924"/>
            <a:ext cx="737375" cy="695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solidFill>
                  <a:srgbClr val="FFFFFF"/>
                </a:solidFill>
                <a:highlight>
                  <a:schemeClr val="dk2"/>
                </a:highlight>
              </a:rPr>
              <a:t>06 </a:t>
            </a:r>
            <a:endParaRPr dirty="0">
              <a:solidFill>
                <a:srgbClr val="FFFFFF"/>
              </a:solidFill>
              <a:highlight>
                <a:schemeClr val="dk2"/>
              </a:highlight>
            </a:endParaRPr>
          </a:p>
        </p:txBody>
      </p:sp>
      <p:pic>
        <p:nvPicPr>
          <p:cNvPr id="1566" name="Google Shape;1566;p26" descr="Imagen que contiene calibre, dispositivo&#10;&#10;Descripción generada automáticamente"/>
          <p:cNvPicPr preferRelativeResize="0"/>
          <p:nvPr/>
        </p:nvPicPr>
        <p:blipFill rotWithShape="1">
          <a:blip r:embed="rId3">
            <a:alphaModFix/>
          </a:blip>
          <a:srcRect/>
          <a:stretch/>
        </p:blipFill>
        <p:spPr>
          <a:xfrm>
            <a:off x="582450" y="1515375"/>
            <a:ext cx="5513550" cy="197625"/>
          </a:xfrm>
          <a:prstGeom prst="rect">
            <a:avLst/>
          </a:prstGeom>
          <a:noFill/>
          <a:ln>
            <a:noFill/>
          </a:ln>
        </p:spPr>
      </p:pic>
    </p:spTree>
    <p:extLst>
      <p:ext uri="{BB962C8B-B14F-4D97-AF65-F5344CB8AC3E}">
        <p14:creationId xmlns:p14="http://schemas.microsoft.com/office/powerpoint/2010/main" val="3767753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401350" y="5145125"/>
            <a:ext cx="7885651" cy="228000"/>
          </a:xfrm>
          <a:prstGeom prst="rect">
            <a:avLst/>
          </a:prstGeom>
          <a:noFill/>
          <a:ln>
            <a:noFill/>
          </a:ln>
        </p:spPr>
      </p:pic>
      <p:sp>
        <p:nvSpPr>
          <p:cNvPr id="3" name="Прямоугольник 2"/>
          <p:cNvSpPr/>
          <p:nvPr/>
        </p:nvSpPr>
        <p:spPr>
          <a:xfrm>
            <a:off x="1965278" y="1379028"/>
            <a:ext cx="7042244" cy="3170099"/>
          </a:xfrm>
          <a:prstGeom prst="rect">
            <a:avLst/>
          </a:prstGeom>
        </p:spPr>
        <p:txBody>
          <a:bodyPr wrap="square">
            <a:spAutoFit/>
          </a:bodyPr>
          <a:lstStyle/>
          <a:p>
            <a:br>
              <a:rPr lang="ru-RU" sz="2000" dirty="0"/>
            </a:br>
            <a:r>
              <a:rPr lang="ru-RU" sz="2000" dirty="0"/>
              <a:t>1. </a:t>
            </a:r>
            <a:r>
              <a:rPr lang="ru-RU" sz="2000" dirty="0" err="1"/>
              <a:t>Якими</a:t>
            </a:r>
            <a:r>
              <a:rPr lang="ru-RU" sz="2000" dirty="0"/>
              <a:t> </a:t>
            </a:r>
            <a:r>
              <a:rPr lang="ru-RU" sz="2000" dirty="0" err="1"/>
              <a:t>технічними</a:t>
            </a:r>
            <a:r>
              <a:rPr lang="ru-RU" sz="2000" dirty="0"/>
              <a:t> </a:t>
            </a:r>
            <a:r>
              <a:rPr lang="ru-RU" sz="2000" dirty="0" err="1"/>
              <a:t>пристроями</a:t>
            </a:r>
            <a:r>
              <a:rPr lang="ru-RU" sz="2000" dirty="0"/>
              <a:t> та як часто </a:t>
            </a:r>
            <a:r>
              <a:rPr lang="ru-RU" sz="2000" dirty="0" err="1"/>
              <a:t>можуть</a:t>
            </a:r>
            <a:r>
              <a:rPr lang="ru-RU" sz="2000" dirty="0"/>
              <a:t> </a:t>
            </a:r>
            <a:r>
              <a:rPr lang="ru-RU" sz="2000" dirty="0" err="1"/>
              <a:t>користуватися</a:t>
            </a:r>
            <a:r>
              <a:rPr lang="ru-RU" sz="2000" dirty="0"/>
              <a:t> </a:t>
            </a:r>
            <a:r>
              <a:rPr lang="ru-RU" sz="2000" dirty="0" err="1"/>
              <a:t>вчителі</a:t>
            </a:r>
            <a:r>
              <a:rPr lang="ru-RU" sz="2000" dirty="0"/>
              <a:t> та </a:t>
            </a:r>
            <a:r>
              <a:rPr lang="ru-RU" sz="2000" dirty="0" err="1"/>
              <a:t>учні</a:t>
            </a:r>
            <a:r>
              <a:rPr lang="ru-RU" sz="2000" dirty="0"/>
              <a:t>?</a:t>
            </a:r>
          </a:p>
          <a:p>
            <a:r>
              <a:rPr lang="ru-RU" sz="2000" dirty="0"/>
              <a:t>2. </a:t>
            </a:r>
            <a:r>
              <a:rPr lang="ru-RU" sz="2000" dirty="0" err="1"/>
              <a:t>Чи</a:t>
            </a:r>
            <a:r>
              <a:rPr lang="ru-RU" sz="2000" dirty="0"/>
              <a:t> </a:t>
            </a:r>
            <a:r>
              <a:rPr lang="ru-RU" sz="2000" dirty="0" err="1"/>
              <a:t>мають</a:t>
            </a:r>
            <a:r>
              <a:rPr lang="ru-RU" sz="2000" dirty="0"/>
              <a:t> </a:t>
            </a:r>
            <a:r>
              <a:rPr lang="ru-RU" sz="2000" dirty="0" err="1"/>
              <a:t>вчителі</a:t>
            </a:r>
            <a:r>
              <a:rPr lang="ru-RU" sz="2000" dirty="0"/>
              <a:t> й </a:t>
            </a:r>
            <a:r>
              <a:rPr lang="ru-RU" sz="2000" dirty="0" err="1"/>
              <a:t>учні</a:t>
            </a:r>
            <a:r>
              <a:rPr lang="ru-RU" sz="2000" dirty="0"/>
              <a:t> </a:t>
            </a:r>
            <a:r>
              <a:rPr lang="ru-RU" sz="2000" dirty="0" err="1"/>
              <a:t>стабільне</a:t>
            </a:r>
            <a:r>
              <a:rPr lang="ru-RU" sz="2000" dirty="0"/>
              <a:t> </a:t>
            </a:r>
            <a:r>
              <a:rPr lang="ru-RU" sz="2000" dirty="0" err="1"/>
              <a:t>під’єднання</a:t>
            </a:r>
            <a:r>
              <a:rPr lang="ru-RU" sz="2000" dirty="0"/>
              <a:t> до </a:t>
            </a:r>
            <a:r>
              <a:rPr lang="ru-RU" sz="2000" dirty="0" err="1"/>
              <a:t>інтернету</a:t>
            </a:r>
            <a:r>
              <a:rPr lang="ru-RU" sz="2000" dirty="0"/>
              <a:t>?</a:t>
            </a:r>
          </a:p>
          <a:p>
            <a:r>
              <a:rPr lang="ru-RU" sz="2000" dirty="0"/>
              <a:t>3. </a:t>
            </a:r>
            <a:r>
              <a:rPr lang="ru-RU" sz="2000" dirty="0" err="1"/>
              <a:t>Чи</a:t>
            </a:r>
            <a:r>
              <a:rPr lang="ru-RU" sz="2000" dirty="0"/>
              <a:t> </a:t>
            </a:r>
            <a:r>
              <a:rPr lang="ru-RU" sz="2000" dirty="0" err="1"/>
              <a:t>мають</a:t>
            </a:r>
            <a:r>
              <a:rPr lang="ru-RU" sz="2000" dirty="0"/>
              <a:t> </a:t>
            </a:r>
            <a:r>
              <a:rPr lang="ru-RU" sz="2000" dirty="0" err="1"/>
              <a:t>всі</a:t>
            </a:r>
            <a:r>
              <a:rPr lang="ru-RU" sz="2000" dirty="0"/>
              <a:t> </a:t>
            </a:r>
            <a:r>
              <a:rPr lang="ru-RU" sz="2000" dirty="0" err="1"/>
              <a:t>учасники</a:t>
            </a:r>
            <a:r>
              <a:rPr lang="ru-RU" sz="2000" dirty="0"/>
              <a:t> </a:t>
            </a:r>
            <a:r>
              <a:rPr lang="ru-RU" sz="2000" dirty="0" err="1"/>
              <a:t>процесу</a:t>
            </a:r>
            <a:r>
              <a:rPr lang="ru-RU" sz="2000" dirty="0"/>
              <a:t> </a:t>
            </a:r>
            <a:r>
              <a:rPr lang="ru-RU" sz="2000" dirty="0" err="1"/>
              <a:t>навчання</a:t>
            </a:r>
            <a:r>
              <a:rPr lang="ru-RU" sz="2000" dirty="0"/>
              <a:t> </a:t>
            </a:r>
            <a:r>
              <a:rPr lang="ru-RU" sz="2000" dirty="0" err="1"/>
              <a:t>вебкамери</a:t>
            </a:r>
            <a:r>
              <a:rPr lang="ru-RU" sz="2000" dirty="0"/>
              <a:t> й </a:t>
            </a:r>
            <a:r>
              <a:rPr lang="ru-RU" sz="2000" dirty="0" err="1"/>
              <a:t>мікрофони</a:t>
            </a:r>
            <a:r>
              <a:rPr lang="ru-RU" sz="2000" dirty="0"/>
              <a:t> для </a:t>
            </a:r>
            <a:r>
              <a:rPr lang="ru-RU" sz="2000" dirty="0" err="1"/>
              <a:t>участі</a:t>
            </a:r>
            <a:r>
              <a:rPr lang="ru-RU" sz="2000" dirty="0"/>
              <a:t> у </a:t>
            </a:r>
            <a:r>
              <a:rPr lang="ru-RU" sz="2000" dirty="0" err="1"/>
              <a:t>вебконференціях</a:t>
            </a:r>
            <a:r>
              <a:rPr lang="ru-RU" sz="2000" dirty="0"/>
              <a:t>?</a:t>
            </a:r>
          </a:p>
          <a:p>
            <a:r>
              <a:rPr lang="ru-RU" sz="2000" dirty="0"/>
              <a:t>4. </a:t>
            </a:r>
            <a:r>
              <a:rPr lang="ru-RU" sz="2000" dirty="0" err="1"/>
              <a:t>Які</a:t>
            </a:r>
            <a:r>
              <a:rPr lang="ru-RU" sz="2000" dirty="0"/>
              <a:t> </a:t>
            </a:r>
            <a:r>
              <a:rPr lang="ru-RU" sz="2000" dirty="0" err="1"/>
              <a:t>умови</a:t>
            </a:r>
            <a:r>
              <a:rPr lang="ru-RU" sz="2000" dirty="0"/>
              <a:t> </a:t>
            </a:r>
            <a:r>
              <a:rPr lang="ru-RU" sz="2000" dirty="0" err="1"/>
              <a:t>організації</a:t>
            </a:r>
            <a:r>
              <a:rPr lang="ru-RU" sz="2000" dirty="0"/>
              <a:t> </a:t>
            </a:r>
            <a:r>
              <a:rPr lang="ru-RU" sz="2000" dirty="0" err="1"/>
              <a:t>освітнього</a:t>
            </a:r>
            <a:r>
              <a:rPr lang="ru-RU" sz="2000" dirty="0"/>
              <a:t> </a:t>
            </a:r>
            <a:r>
              <a:rPr lang="ru-RU" sz="2000" dirty="0" err="1"/>
              <a:t>процесу</a:t>
            </a:r>
            <a:r>
              <a:rPr lang="ru-RU" sz="2000" dirty="0"/>
              <a:t>?</a:t>
            </a:r>
          </a:p>
          <a:p>
            <a:br>
              <a:rPr lang="ru-RU" sz="2000" dirty="0"/>
            </a:br>
            <a:endParaRPr lang="ru-RU" sz="2000" dirty="0"/>
          </a:p>
        </p:txBody>
      </p:sp>
      <p:sp>
        <p:nvSpPr>
          <p:cNvPr id="4" name="Прямоугольник 3"/>
          <p:cNvSpPr/>
          <p:nvPr/>
        </p:nvSpPr>
        <p:spPr>
          <a:xfrm>
            <a:off x="191068" y="216384"/>
            <a:ext cx="7739619" cy="830997"/>
          </a:xfrm>
          <a:prstGeom prst="rect">
            <a:avLst/>
          </a:prstGeom>
        </p:spPr>
        <p:txBody>
          <a:bodyPr wrap="none">
            <a:spAutoFit/>
          </a:bodyPr>
          <a:lstStyle/>
          <a:p>
            <a:r>
              <a:rPr lang="ru-RU" sz="2400" b="1" dirty="0" err="1"/>
              <a:t>Дізнайтеся</a:t>
            </a:r>
            <a:r>
              <a:rPr lang="ru-RU" sz="2400" b="1" dirty="0"/>
              <a:t> про </a:t>
            </a:r>
            <a:r>
              <a:rPr lang="ru-RU" sz="2400" b="1" dirty="0" err="1"/>
              <a:t>технічне</a:t>
            </a:r>
            <a:r>
              <a:rPr lang="ru-RU" sz="2400" b="1" dirty="0"/>
              <a:t> </a:t>
            </a:r>
            <a:r>
              <a:rPr lang="ru-RU" sz="2400" b="1" dirty="0" err="1"/>
              <a:t>забезпечення</a:t>
            </a:r>
            <a:r>
              <a:rPr lang="ru-RU" sz="2400" b="1" dirty="0"/>
              <a:t> </a:t>
            </a:r>
            <a:r>
              <a:rPr lang="ru-RU" sz="2400" b="1" dirty="0" err="1"/>
              <a:t>учасників</a:t>
            </a:r>
            <a:r>
              <a:rPr lang="ru-RU" sz="2400" b="1" dirty="0"/>
              <a:t> </a:t>
            </a:r>
          </a:p>
          <a:p>
            <a:pPr algn="ctr"/>
            <a:r>
              <a:rPr lang="ru-RU" sz="2400" b="1" dirty="0" err="1"/>
              <a:t>освітнього</a:t>
            </a:r>
            <a:r>
              <a:rPr lang="ru-RU" sz="2400" b="1" dirty="0"/>
              <a:t> </a:t>
            </a:r>
            <a:r>
              <a:rPr lang="ru-RU" sz="2400" b="1" dirty="0" err="1"/>
              <a:t>процесу</a:t>
            </a:r>
            <a:endParaRPr lang="ru-RU" sz="2400" b="1" dirty="0"/>
          </a:p>
        </p:txBody>
      </p:sp>
    </p:spTree>
    <p:extLst>
      <p:ext uri="{BB962C8B-B14F-4D97-AF65-F5344CB8AC3E}">
        <p14:creationId xmlns:p14="http://schemas.microsoft.com/office/powerpoint/2010/main" val="2279228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537828" y="5259125"/>
            <a:ext cx="7885651" cy="228000"/>
          </a:xfrm>
          <a:prstGeom prst="rect">
            <a:avLst/>
          </a:prstGeom>
          <a:noFill/>
          <a:ln>
            <a:noFill/>
          </a:ln>
        </p:spPr>
      </p:pic>
      <p:sp>
        <p:nvSpPr>
          <p:cNvPr id="2" name="Прямоугольник 1"/>
          <p:cNvSpPr/>
          <p:nvPr/>
        </p:nvSpPr>
        <p:spPr>
          <a:xfrm>
            <a:off x="1965278" y="659179"/>
            <a:ext cx="7042244" cy="5324535"/>
          </a:xfrm>
          <a:prstGeom prst="rect">
            <a:avLst/>
          </a:prstGeom>
        </p:spPr>
        <p:txBody>
          <a:bodyPr wrap="square">
            <a:spAutoFit/>
          </a:bodyPr>
          <a:lstStyle/>
          <a:p>
            <a:br>
              <a:rPr lang="ru-RU" sz="2000" dirty="0"/>
            </a:br>
            <a:r>
              <a:rPr lang="ru-RU" sz="2000" dirty="0"/>
              <a:t>1. Яка максимальна </a:t>
            </a:r>
            <a:r>
              <a:rPr lang="ru-RU" sz="2000" dirty="0" err="1"/>
              <a:t>кількість</a:t>
            </a:r>
            <a:r>
              <a:rPr lang="ru-RU" sz="2000" dirty="0"/>
              <a:t> </a:t>
            </a:r>
            <a:r>
              <a:rPr lang="ru-RU" sz="2000" dirty="0" err="1"/>
              <a:t>учнів</a:t>
            </a:r>
            <a:r>
              <a:rPr lang="ru-RU" sz="2000" dirty="0"/>
              <a:t> </a:t>
            </a:r>
            <a:r>
              <a:rPr lang="ru-RU" sz="2000" dirty="0" err="1"/>
              <a:t>має</a:t>
            </a:r>
            <a:r>
              <a:rPr lang="ru-RU" sz="2000" dirty="0"/>
              <a:t> бути </a:t>
            </a:r>
            <a:r>
              <a:rPr lang="ru-RU" sz="2000" dirty="0" err="1"/>
              <a:t>присутня</a:t>
            </a:r>
            <a:r>
              <a:rPr lang="ru-RU" sz="2000" dirty="0"/>
              <a:t> онлайн?</a:t>
            </a:r>
          </a:p>
          <a:p>
            <a:r>
              <a:rPr lang="ru-RU" sz="2000" dirty="0"/>
              <a:t>2. </a:t>
            </a:r>
            <a:r>
              <a:rPr lang="ru-RU" sz="2000" dirty="0" err="1"/>
              <a:t>Чи</a:t>
            </a:r>
            <a:r>
              <a:rPr lang="ru-RU" sz="2000" dirty="0"/>
              <a:t> </a:t>
            </a:r>
            <a:r>
              <a:rPr lang="ru-RU" sz="2000" dirty="0" err="1"/>
              <a:t>потрібен</a:t>
            </a:r>
            <a:r>
              <a:rPr lang="ru-RU" sz="2000" dirty="0"/>
              <a:t> </a:t>
            </a:r>
            <a:r>
              <a:rPr lang="ru-RU" sz="2000" dirty="0" err="1"/>
              <a:t>поділ</a:t>
            </a:r>
            <a:r>
              <a:rPr lang="ru-RU" sz="2000" dirty="0"/>
              <a:t> на </a:t>
            </a:r>
            <a:r>
              <a:rPr lang="ru-RU" sz="2000" dirty="0" err="1"/>
              <a:t>групи</a:t>
            </a:r>
            <a:r>
              <a:rPr lang="ru-RU" sz="2000" dirty="0"/>
              <a:t>?</a:t>
            </a:r>
          </a:p>
          <a:p>
            <a:r>
              <a:rPr lang="ru-RU" sz="2000" dirty="0"/>
              <a:t>3. </a:t>
            </a:r>
            <a:r>
              <a:rPr lang="ru-RU" sz="2000" dirty="0" err="1"/>
              <a:t>Чи</a:t>
            </a:r>
            <a:r>
              <a:rPr lang="ru-RU" sz="2000" dirty="0"/>
              <a:t> </a:t>
            </a:r>
            <a:r>
              <a:rPr lang="ru-RU" sz="2000" dirty="0" err="1"/>
              <a:t>потрібен</a:t>
            </a:r>
            <a:r>
              <a:rPr lang="ru-RU" sz="2000" dirty="0"/>
              <a:t> </a:t>
            </a:r>
            <a:r>
              <a:rPr lang="ru-RU" sz="2000" dirty="0" err="1"/>
              <a:t>загальний</a:t>
            </a:r>
            <a:r>
              <a:rPr lang="ru-RU" sz="2000" dirty="0"/>
              <a:t> чат?</a:t>
            </a:r>
          </a:p>
          <a:p>
            <a:r>
              <a:rPr lang="ru-RU" sz="2000" dirty="0"/>
              <a:t>4. </a:t>
            </a:r>
            <a:r>
              <a:rPr lang="ru-RU" sz="2000" dirty="0" err="1"/>
              <a:t>Чи</a:t>
            </a:r>
            <a:r>
              <a:rPr lang="ru-RU" sz="2000" dirty="0"/>
              <a:t> </a:t>
            </a:r>
            <a:r>
              <a:rPr lang="ru-RU" sz="2000" dirty="0" err="1"/>
              <a:t>потрібно</a:t>
            </a:r>
            <a:r>
              <a:rPr lang="ru-RU" sz="2000" dirty="0"/>
              <a:t> </a:t>
            </a:r>
            <a:r>
              <a:rPr lang="ru-RU" sz="2000" dirty="0" err="1"/>
              <a:t>зберігати</a:t>
            </a:r>
            <a:r>
              <a:rPr lang="ru-RU" sz="2000" dirty="0"/>
              <a:t> </a:t>
            </a:r>
            <a:r>
              <a:rPr lang="ru-RU" sz="2000" dirty="0" err="1"/>
              <a:t>відеозаписи</a:t>
            </a:r>
            <a:r>
              <a:rPr lang="ru-RU" sz="2000" dirty="0"/>
              <a:t> </a:t>
            </a:r>
            <a:r>
              <a:rPr lang="ru-RU" sz="2000" dirty="0" err="1"/>
              <a:t>проведеного</a:t>
            </a:r>
            <a:r>
              <a:rPr lang="ru-RU" sz="2000" dirty="0"/>
              <a:t> </a:t>
            </a:r>
            <a:r>
              <a:rPr lang="ru-RU" sz="2000" dirty="0" err="1"/>
              <a:t>заняття</a:t>
            </a:r>
            <a:r>
              <a:rPr lang="ru-RU" sz="2000" dirty="0"/>
              <a:t>?</a:t>
            </a:r>
          </a:p>
          <a:p>
            <a:r>
              <a:rPr lang="ru-RU" sz="2000" dirty="0"/>
              <a:t>5. </a:t>
            </a:r>
            <a:r>
              <a:rPr lang="ru-RU" sz="2000" dirty="0" err="1"/>
              <a:t>Чи</a:t>
            </a:r>
            <a:r>
              <a:rPr lang="ru-RU" sz="2000" dirty="0"/>
              <a:t> </a:t>
            </a:r>
            <a:r>
              <a:rPr lang="ru-RU" sz="2000" dirty="0" err="1"/>
              <a:t>потрібно</a:t>
            </a:r>
            <a:r>
              <a:rPr lang="ru-RU" sz="2000" dirty="0"/>
              <a:t> </a:t>
            </a:r>
            <a:r>
              <a:rPr lang="ru-RU" sz="2000" dirty="0" err="1"/>
              <a:t>утримувати</a:t>
            </a:r>
            <a:r>
              <a:rPr lang="ru-RU" sz="2000" dirty="0"/>
              <a:t> </a:t>
            </a:r>
            <a:r>
              <a:rPr lang="ru-RU" sz="2000" dirty="0" err="1"/>
              <a:t>увагу</a:t>
            </a:r>
            <a:r>
              <a:rPr lang="ru-RU" sz="2000" dirty="0"/>
              <a:t> </a:t>
            </a:r>
            <a:r>
              <a:rPr lang="ru-RU" sz="2000" dirty="0" err="1"/>
              <a:t>учнів</a:t>
            </a:r>
            <a:r>
              <a:rPr lang="ru-RU" sz="2000" dirty="0"/>
              <a:t> </a:t>
            </a:r>
            <a:r>
              <a:rPr lang="ru-RU" sz="2000" dirty="0" err="1"/>
              <a:t>опитуваннями</a:t>
            </a:r>
            <a:r>
              <a:rPr lang="ru-RU" sz="2000" dirty="0"/>
              <a:t> й </a:t>
            </a:r>
            <a:r>
              <a:rPr lang="ru-RU" sz="2000" dirty="0" err="1"/>
              <a:t>голосуваннями</a:t>
            </a:r>
            <a:r>
              <a:rPr lang="ru-RU" sz="2000" dirty="0"/>
              <a:t>?</a:t>
            </a:r>
          </a:p>
          <a:p>
            <a:r>
              <a:rPr lang="ru-RU" sz="2000" dirty="0"/>
              <a:t>6. </a:t>
            </a:r>
            <a:r>
              <a:rPr lang="ru-RU" sz="2000" dirty="0" err="1"/>
              <a:t>Якими</a:t>
            </a:r>
            <a:r>
              <a:rPr lang="ru-RU" sz="2000" dirty="0"/>
              <a:t> </a:t>
            </a:r>
            <a:r>
              <a:rPr lang="ru-RU" sz="2000" dirty="0" err="1"/>
              <a:t>месенджерами</a:t>
            </a:r>
            <a:r>
              <a:rPr lang="ru-RU" sz="2000" dirty="0"/>
              <a:t> </a:t>
            </a:r>
            <a:r>
              <a:rPr lang="ru-RU" sz="2000" dirty="0" err="1"/>
              <a:t>користуються</a:t>
            </a:r>
            <a:r>
              <a:rPr lang="ru-RU" sz="2000" dirty="0"/>
              <a:t> </a:t>
            </a:r>
            <a:r>
              <a:rPr lang="ru-RU" sz="2000" dirty="0" err="1"/>
              <a:t>учні</a:t>
            </a:r>
            <a:r>
              <a:rPr lang="ru-RU" sz="2000" dirty="0"/>
              <a:t> та </a:t>
            </a:r>
            <a:r>
              <a:rPr lang="ru-RU" sz="2000" dirty="0" err="1"/>
              <a:t>вчитель</a:t>
            </a:r>
            <a:r>
              <a:rPr lang="ru-RU" sz="2000" dirty="0"/>
              <a:t>/-ка у </a:t>
            </a:r>
            <a:r>
              <a:rPr lang="ru-RU" sz="2000" dirty="0" err="1"/>
              <a:t>повсякденному</a:t>
            </a:r>
            <a:r>
              <a:rPr lang="ru-RU" sz="2000" dirty="0"/>
              <a:t> </a:t>
            </a:r>
            <a:r>
              <a:rPr lang="ru-RU" sz="2000" dirty="0" err="1"/>
              <a:t>житті</a:t>
            </a:r>
            <a:r>
              <a:rPr lang="ru-RU" sz="2000" dirty="0"/>
              <a:t>?</a:t>
            </a:r>
          </a:p>
          <a:p>
            <a:r>
              <a:rPr lang="ru-RU" sz="2000" dirty="0"/>
              <a:t>7. </a:t>
            </a:r>
            <a:r>
              <a:rPr lang="ru-RU" sz="2000" dirty="0" err="1"/>
              <a:t>Чи</a:t>
            </a:r>
            <a:r>
              <a:rPr lang="ru-RU" sz="2000" dirty="0"/>
              <a:t> </a:t>
            </a:r>
            <a:r>
              <a:rPr lang="ru-RU" sz="2000" dirty="0" err="1"/>
              <a:t>достатньо</a:t>
            </a:r>
            <a:r>
              <a:rPr lang="ru-RU" sz="2000" dirty="0"/>
              <a:t> </a:t>
            </a:r>
            <a:r>
              <a:rPr lang="ru-RU" sz="2000" dirty="0" err="1"/>
              <a:t>їх</a:t>
            </a:r>
            <a:r>
              <a:rPr lang="ru-RU" sz="2000" dirty="0"/>
              <a:t> </a:t>
            </a:r>
            <a:r>
              <a:rPr lang="ru-RU" sz="2000" dirty="0" err="1"/>
              <a:t>функціоналу</a:t>
            </a:r>
            <a:r>
              <a:rPr lang="ru-RU" sz="2000" dirty="0"/>
              <a:t> для </a:t>
            </a:r>
            <a:r>
              <a:rPr lang="ru-RU" sz="2000" dirty="0" err="1"/>
              <a:t>комунікації</a:t>
            </a:r>
            <a:r>
              <a:rPr lang="ru-RU" sz="2000" dirty="0"/>
              <a:t> в межах </a:t>
            </a:r>
            <a:r>
              <a:rPr lang="ru-RU" sz="2000" dirty="0" err="1"/>
              <a:t>освітніх</a:t>
            </a:r>
            <a:r>
              <a:rPr lang="ru-RU" sz="2000" dirty="0"/>
              <a:t> </a:t>
            </a:r>
            <a:r>
              <a:rPr lang="ru-RU" sz="2000" dirty="0" err="1"/>
              <a:t>завдань</a:t>
            </a:r>
            <a:r>
              <a:rPr lang="ru-RU" sz="2000" dirty="0"/>
              <a:t> </a:t>
            </a:r>
            <a:r>
              <a:rPr lang="ru-RU" sz="2000" dirty="0" err="1"/>
              <a:t>програми</a:t>
            </a:r>
            <a:r>
              <a:rPr lang="ru-RU" sz="2000" dirty="0"/>
              <a:t>?</a:t>
            </a:r>
          </a:p>
          <a:p>
            <a:r>
              <a:rPr lang="ru-RU" sz="2000" dirty="0"/>
              <a:t>8. </a:t>
            </a:r>
            <a:r>
              <a:rPr lang="ru-RU" sz="2000" dirty="0" err="1"/>
              <a:t>Які</a:t>
            </a:r>
            <a:r>
              <a:rPr lang="ru-RU" sz="2000" dirty="0"/>
              <a:t> </a:t>
            </a:r>
            <a:r>
              <a:rPr lang="ru-RU" sz="2000" dirty="0" err="1"/>
              <a:t>спеціальні</a:t>
            </a:r>
            <a:r>
              <a:rPr lang="ru-RU" sz="2000" dirty="0"/>
              <a:t> </a:t>
            </a:r>
            <a:r>
              <a:rPr lang="ru-RU" sz="2000" dirty="0" err="1"/>
              <a:t>функції</a:t>
            </a:r>
            <a:r>
              <a:rPr lang="ru-RU" sz="2000" dirty="0"/>
              <a:t> </a:t>
            </a:r>
            <a:r>
              <a:rPr lang="ru-RU" sz="2000" dirty="0" err="1"/>
              <a:t>мають</a:t>
            </a:r>
            <a:r>
              <a:rPr lang="ru-RU" sz="2000" dirty="0"/>
              <a:t> бути у </a:t>
            </a:r>
            <a:r>
              <a:rPr lang="ru-RU" sz="2000" dirty="0" err="1"/>
              <a:t>месенджера</a:t>
            </a:r>
            <a:r>
              <a:rPr lang="ru-RU" sz="2000" dirty="0"/>
              <a:t>: </a:t>
            </a:r>
            <a:r>
              <a:rPr lang="ru-RU" sz="2000" dirty="0" err="1"/>
              <a:t>підтримка</a:t>
            </a:r>
            <a:r>
              <a:rPr lang="ru-RU" sz="2000" dirty="0"/>
              <a:t> </a:t>
            </a:r>
            <a:r>
              <a:rPr lang="ru-RU" sz="2000" dirty="0" err="1"/>
              <a:t>ботів</a:t>
            </a:r>
            <a:r>
              <a:rPr lang="ru-RU" sz="2000" dirty="0"/>
              <a:t>, </a:t>
            </a:r>
            <a:r>
              <a:rPr lang="ru-RU" sz="2000" dirty="0" err="1"/>
              <a:t>інтеграція</a:t>
            </a:r>
            <a:r>
              <a:rPr lang="ru-RU" sz="2000" dirty="0"/>
              <a:t> </a:t>
            </a:r>
            <a:r>
              <a:rPr lang="ru-RU" sz="2000" dirty="0" err="1"/>
              <a:t>опитувань</a:t>
            </a:r>
            <a:r>
              <a:rPr lang="ru-RU" sz="2000" dirty="0"/>
              <a:t> і </a:t>
            </a:r>
            <a:r>
              <a:rPr lang="ru-RU" sz="2000" dirty="0" err="1"/>
              <a:t>тестів</a:t>
            </a:r>
            <a:r>
              <a:rPr lang="ru-RU" sz="2000" dirty="0"/>
              <a:t>?</a:t>
            </a:r>
          </a:p>
          <a:p>
            <a:br>
              <a:rPr lang="ru-RU" sz="2000" dirty="0"/>
            </a:br>
            <a:endParaRPr lang="ru-RU" sz="2000" dirty="0"/>
          </a:p>
        </p:txBody>
      </p:sp>
      <p:sp>
        <p:nvSpPr>
          <p:cNvPr id="3" name="Прямоугольник 2"/>
          <p:cNvSpPr/>
          <p:nvPr/>
        </p:nvSpPr>
        <p:spPr>
          <a:xfrm>
            <a:off x="795959" y="197514"/>
            <a:ext cx="7435049" cy="461665"/>
          </a:xfrm>
          <a:prstGeom prst="rect">
            <a:avLst/>
          </a:prstGeom>
        </p:spPr>
        <p:txBody>
          <a:bodyPr wrap="none">
            <a:spAutoFit/>
          </a:bodyPr>
          <a:lstStyle/>
          <a:p>
            <a:r>
              <a:rPr lang="ru-RU" sz="2400" b="1" dirty="0" err="1"/>
              <a:t>Організовуйте</a:t>
            </a:r>
            <a:r>
              <a:rPr lang="ru-RU" sz="2400" b="1" dirty="0"/>
              <a:t> </a:t>
            </a:r>
            <a:r>
              <a:rPr lang="ru-RU" sz="2400" b="1" dirty="0" err="1"/>
              <a:t>вебінари</a:t>
            </a:r>
            <a:r>
              <a:rPr lang="ru-RU" sz="2400" b="1" dirty="0"/>
              <a:t> та онлайн-</a:t>
            </a:r>
            <a:r>
              <a:rPr lang="ru-RU" sz="2400" b="1" dirty="0" err="1"/>
              <a:t>спілкування</a:t>
            </a:r>
            <a:endParaRPr lang="ru-RU" sz="2400" dirty="0"/>
          </a:p>
        </p:txBody>
      </p:sp>
    </p:spTree>
    <p:extLst>
      <p:ext uri="{BB962C8B-B14F-4D97-AF65-F5344CB8AC3E}">
        <p14:creationId xmlns:p14="http://schemas.microsoft.com/office/powerpoint/2010/main" val="3492585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278520" y="3263627"/>
            <a:ext cx="7885651" cy="228000"/>
          </a:xfrm>
          <a:prstGeom prst="rect">
            <a:avLst/>
          </a:prstGeom>
          <a:noFill/>
          <a:ln>
            <a:noFill/>
          </a:ln>
        </p:spPr>
      </p:pic>
      <p:sp>
        <p:nvSpPr>
          <p:cNvPr id="2" name="Прямоугольник 1"/>
          <p:cNvSpPr/>
          <p:nvPr/>
        </p:nvSpPr>
        <p:spPr>
          <a:xfrm>
            <a:off x="1023582" y="506194"/>
            <a:ext cx="7356144" cy="2985433"/>
          </a:xfrm>
          <a:prstGeom prst="rect">
            <a:avLst/>
          </a:prstGeom>
        </p:spPr>
        <p:txBody>
          <a:bodyPr wrap="square">
            <a:spAutoFit/>
          </a:bodyPr>
          <a:lstStyle/>
          <a:p>
            <a:pPr algn="ctr"/>
            <a:r>
              <a:rPr lang="ru-RU" sz="2400" b="1" dirty="0" err="1"/>
              <a:t>Сплануйте</a:t>
            </a:r>
            <a:r>
              <a:rPr lang="ru-RU" sz="2400" b="1" dirty="0"/>
              <a:t> </a:t>
            </a:r>
            <a:r>
              <a:rPr lang="ru-RU" sz="2400" b="1" dirty="0" err="1"/>
              <a:t>управління</a:t>
            </a:r>
            <a:r>
              <a:rPr lang="ru-RU" sz="2400" b="1" dirty="0"/>
              <a:t> </a:t>
            </a:r>
            <a:r>
              <a:rPr lang="ru-RU" sz="2400" b="1" dirty="0" err="1"/>
              <a:t>проєктами</a:t>
            </a:r>
            <a:r>
              <a:rPr lang="ru-RU" sz="2400" b="1" dirty="0"/>
              <a:t> й </a:t>
            </a:r>
            <a:r>
              <a:rPr lang="ru-RU" sz="2400" b="1" dirty="0" err="1"/>
              <a:t>груповою</a:t>
            </a:r>
            <a:r>
              <a:rPr lang="ru-RU" sz="2400" b="1" dirty="0"/>
              <a:t> </a:t>
            </a:r>
            <a:r>
              <a:rPr lang="ru-RU" sz="2400" b="1" dirty="0" err="1"/>
              <a:t>роботою</a:t>
            </a:r>
            <a:endParaRPr lang="ru-RU" sz="2400" dirty="0"/>
          </a:p>
          <a:p>
            <a:br>
              <a:rPr lang="ru-RU" sz="2000" dirty="0"/>
            </a:br>
            <a:r>
              <a:rPr lang="ru-RU" sz="2000" dirty="0"/>
              <a:t>1. </a:t>
            </a:r>
            <a:r>
              <a:rPr lang="ru-RU" sz="2000" dirty="0" err="1"/>
              <a:t>Чи</a:t>
            </a:r>
            <a:r>
              <a:rPr lang="ru-RU" sz="2000" dirty="0"/>
              <a:t> </a:t>
            </a:r>
            <a:r>
              <a:rPr lang="ru-RU" sz="2000" dirty="0" err="1"/>
              <a:t>будуть</a:t>
            </a:r>
            <a:r>
              <a:rPr lang="ru-RU" sz="2000" dirty="0"/>
              <a:t> </a:t>
            </a:r>
            <a:r>
              <a:rPr lang="ru-RU" sz="2000" dirty="0" err="1"/>
              <a:t>учні</a:t>
            </a:r>
            <a:r>
              <a:rPr lang="ru-RU" sz="2000" dirty="0"/>
              <a:t> </a:t>
            </a:r>
            <a:r>
              <a:rPr lang="ru-RU" sz="2000" dirty="0" err="1"/>
              <a:t>працювати</a:t>
            </a:r>
            <a:r>
              <a:rPr lang="ru-RU" sz="2000" dirty="0"/>
              <a:t> над </a:t>
            </a:r>
            <a:r>
              <a:rPr lang="ru-RU" sz="2000" dirty="0" err="1"/>
              <a:t>проєктами</a:t>
            </a:r>
            <a:r>
              <a:rPr lang="ru-RU" sz="2000" dirty="0"/>
              <a:t>?</a:t>
            </a:r>
          </a:p>
          <a:p>
            <a:r>
              <a:rPr lang="ru-RU" sz="2000" dirty="0"/>
              <a:t>2. У </a:t>
            </a:r>
            <a:r>
              <a:rPr lang="ru-RU" sz="2000" dirty="0" err="1"/>
              <a:t>який</a:t>
            </a:r>
            <a:r>
              <a:rPr lang="ru-RU" sz="2000" dirty="0"/>
              <a:t> </a:t>
            </a:r>
            <a:r>
              <a:rPr lang="ru-RU" sz="2000" dirty="0" err="1"/>
              <a:t>спосіб</a:t>
            </a:r>
            <a:r>
              <a:rPr lang="ru-RU" sz="2000" dirty="0"/>
              <a:t> </a:t>
            </a:r>
            <a:r>
              <a:rPr lang="ru-RU" sz="2000" dirty="0" err="1"/>
              <a:t>учні</a:t>
            </a:r>
            <a:r>
              <a:rPr lang="ru-RU" sz="2000" dirty="0"/>
              <a:t> </a:t>
            </a:r>
            <a:r>
              <a:rPr lang="ru-RU" sz="2000" dirty="0" err="1"/>
              <a:t>будуть</a:t>
            </a:r>
            <a:r>
              <a:rPr lang="ru-RU" sz="2000" dirty="0"/>
              <a:t> </a:t>
            </a:r>
            <a:r>
              <a:rPr lang="ru-RU" sz="2000" dirty="0" err="1"/>
              <a:t>працювати</a:t>
            </a:r>
            <a:r>
              <a:rPr lang="ru-RU" sz="2000" dirty="0"/>
              <a:t> в командах?</a:t>
            </a:r>
          </a:p>
          <a:p>
            <a:r>
              <a:rPr lang="ru-RU" sz="2000" dirty="0"/>
              <a:t>3. Як буде </a:t>
            </a:r>
            <a:r>
              <a:rPr lang="ru-RU" sz="2000" dirty="0" err="1"/>
              <a:t>забезпечений</a:t>
            </a:r>
            <a:r>
              <a:rPr lang="ru-RU" sz="2000" dirty="0"/>
              <a:t> контроль </a:t>
            </a:r>
            <a:r>
              <a:rPr lang="ru-RU" sz="2000" dirty="0" err="1"/>
              <a:t>виконання</a:t>
            </a:r>
            <a:r>
              <a:rPr lang="ru-RU" sz="2000" dirty="0"/>
              <a:t> </a:t>
            </a:r>
            <a:r>
              <a:rPr lang="ru-RU" sz="2000" dirty="0" err="1"/>
              <a:t>проєктів</a:t>
            </a:r>
            <a:r>
              <a:rPr lang="ru-RU" sz="2000" dirty="0"/>
              <a:t>?</a:t>
            </a:r>
          </a:p>
          <a:p>
            <a:r>
              <a:rPr lang="ru-RU" sz="2000" dirty="0"/>
              <a:t>4. </a:t>
            </a:r>
            <a:r>
              <a:rPr lang="ru-RU" sz="2000" dirty="0" err="1"/>
              <a:t>Якою</a:t>
            </a:r>
            <a:r>
              <a:rPr lang="ru-RU" sz="2000" dirty="0"/>
              <a:t> </a:t>
            </a:r>
            <a:r>
              <a:rPr lang="ru-RU" sz="2000" dirty="0" err="1"/>
              <a:t>інформацією</a:t>
            </a:r>
            <a:r>
              <a:rPr lang="ru-RU" sz="2000" dirty="0"/>
              <a:t> </a:t>
            </a:r>
            <a:r>
              <a:rPr lang="ru-RU" sz="2000" dirty="0" err="1"/>
              <a:t>обмінюватимуться</a:t>
            </a:r>
            <a:r>
              <a:rPr lang="ru-RU" sz="2000" dirty="0"/>
              <a:t> </a:t>
            </a:r>
            <a:r>
              <a:rPr lang="ru-RU" sz="2000" dirty="0" err="1"/>
              <a:t>учні</a:t>
            </a:r>
            <a:r>
              <a:rPr lang="ru-RU" sz="2000" dirty="0"/>
              <a:t>?</a:t>
            </a:r>
          </a:p>
          <a:p>
            <a:br>
              <a:rPr lang="ru-RU" sz="2000" dirty="0"/>
            </a:br>
            <a:endParaRPr lang="ru-RU" sz="2000" dirty="0"/>
          </a:p>
        </p:txBody>
      </p:sp>
      <p:sp>
        <p:nvSpPr>
          <p:cNvPr id="3" name="Прямоугольник 2"/>
          <p:cNvSpPr/>
          <p:nvPr/>
        </p:nvSpPr>
        <p:spPr>
          <a:xfrm>
            <a:off x="4440071" y="3768675"/>
            <a:ext cx="6096000" cy="2369880"/>
          </a:xfrm>
          <a:prstGeom prst="rect">
            <a:avLst/>
          </a:prstGeom>
        </p:spPr>
        <p:txBody>
          <a:bodyPr>
            <a:spAutoFit/>
          </a:bodyPr>
          <a:lstStyle/>
          <a:p>
            <a:pPr algn="ctr"/>
            <a:r>
              <a:rPr lang="ru-RU" sz="2400" b="1" dirty="0" err="1"/>
              <a:t>Сплануйте</a:t>
            </a:r>
            <a:r>
              <a:rPr lang="ru-RU" sz="2400" b="1" dirty="0"/>
              <a:t> </a:t>
            </a:r>
            <a:r>
              <a:rPr lang="ru-RU" sz="2400" b="1" dirty="0" err="1"/>
              <a:t>спільну</a:t>
            </a:r>
            <a:r>
              <a:rPr lang="ru-RU" sz="2400" b="1" dirty="0"/>
              <a:t> роботу з документами</a:t>
            </a:r>
            <a:endParaRPr lang="ru-RU" sz="2400" dirty="0"/>
          </a:p>
          <a:p>
            <a:br>
              <a:rPr lang="ru-RU" sz="2000" dirty="0"/>
            </a:br>
            <a:r>
              <a:rPr lang="ru-RU" sz="2000" dirty="0"/>
              <a:t>1. </a:t>
            </a:r>
            <a:r>
              <a:rPr lang="ru-RU" sz="2000" dirty="0" err="1"/>
              <a:t>Який</a:t>
            </a:r>
            <a:r>
              <a:rPr lang="ru-RU" sz="2000" dirty="0"/>
              <a:t> </a:t>
            </a:r>
            <a:r>
              <a:rPr lang="ru-RU" sz="2000" dirty="0" err="1"/>
              <a:t>кінцевий</a:t>
            </a:r>
            <a:r>
              <a:rPr lang="ru-RU" sz="2000" dirty="0"/>
              <a:t> продукт </a:t>
            </a:r>
            <a:r>
              <a:rPr lang="ru-RU" sz="2000" dirty="0" err="1"/>
              <a:t>спільної</a:t>
            </a:r>
            <a:r>
              <a:rPr lang="ru-RU" sz="2000" dirty="0"/>
              <a:t> </a:t>
            </a:r>
            <a:r>
              <a:rPr lang="ru-RU" sz="2000" dirty="0" err="1"/>
              <a:t>роботи</a:t>
            </a:r>
            <a:r>
              <a:rPr lang="ru-RU" sz="2000" dirty="0"/>
              <a:t>?</a:t>
            </a:r>
          </a:p>
          <a:p>
            <a:r>
              <a:rPr lang="ru-RU" sz="2000" dirty="0"/>
              <a:t>2. </a:t>
            </a:r>
            <a:r>
              <a:rPr lang="ru-RU" sz="2000" dirty="0" err="1"/>
              <a:t>Чи</a:t>
            </a:r>
            <a:r>
              <a:rPr lang="ru-RU" sz="2000" dirty="0"/>
              <a:t> буде </a:t>
            </a:r>
            <a:r>
              <a:rPr lang="ru-RU" sz="2000" dirty="0" err="1"/>
              <a:t>вестися</a:t>
            </a:r>
            <a:r>
              <a:rPr lang="ru-RU" sz="2000" dirty="0"/>
              <a:t> база </a:t>
            </a:r>
            <a:r>
              <a:rPr lang="ru-RU" sz="2000" dirty="0" err="1"/>
              <a:t>знань</a:t>
            </a:r>
            <a:r>
              <a:rPr lang="ru-RU" sz="2000" dirty="0"/>
              <a:t>?</a:t>
            </a:r>
          </a:p>
          <a:p>
            <a:br>
              <a:rPr lang="ru-RU" sz="2000" dirty="0"/>
            </a:br>
            <a:endParaRPr lang="ru-RU" sz="2000" dirty="0"/>
          </a:p>
        </p:txBody>
      </p:sp>
    </p:spTree>
    <p:extLst>
      <p:ext uri="{BB962C8B-B14F-4D97-AF65-F5344CB8AC3E}">
        <p14:creationId xmlns:p14="http://schemas.microsoft.com/office/powerpoint/2010/main" val="3873404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3684239" y="5554478"/>
            <a:ext cx="7885651" cy="228000"/>
          </a:xfrm>
          <a:prstGeom prst="rect">
            <a:avLst/>
          </a:prstGeom>
          <a:noFill/>
          <a:ln>
            <a:noFill/>
          </a:ln>
        </p:spPr>
      </p:pic>
      <p:sp>
        <p:nvSpPr>
          <p:cNvPr id="2" name="Прямоугольник 1"/>
          <p:cNvSpPr/>
          <p:nvPr/>
        </p:nvSpPr>
        <p:spPr>
          <a:xfrm>
            <a:off x="2147247" y="1575050"/>
            <a:ext cx="7297003" cy="4093428"/>
          </a:xfrm>
          <a:prstGeom prst="rect">
            <a:avLst/>
          </a:prstGeom>
        </p:spPr>
        <p:txBody>
          <a:bodyPr wrap="square">
            <a:spAutoFit/>
          </a:bodyPr>
          <a:lstStyle/>
          <a:p>
            <a:br>
              <a:rPr lang="ru-RU" sz="2000" dirty="0"/>
            </a:br>
            <a:r>
              <a:rPr lang="ru-RU" sz="2000" dirty="0"/>
              <a:t>1. </a:t>
            </a:r>
            <a:r>
              <a:rPr lang="ru-RU" sz="2000" dirty="0" err="1"/>
              <a:t>Що</a:t>
            </a:r>
            <a:r>
              <a:rPr lang="ru-RU" sz="2000" dirty="0"/>
              <a:t> </a:t>
            </a:r>
            <a:r>
              <a:rPr lang="ru-RU" sz="2000" dirty="0" err="1"/>
              <a:t>потрібно</a:t>
            </a:r>
            <a:r>
              <a:rPr lang="ru-RU" sz="2000" dirty="0"/>
              <a:t> знати для </a:t>
            </a:r>
            <a:r>
              <a:rPr lang="ru-RU" sz="2000" dirty="0" err="1"/>
              <a:t>виконання</a:t>
            </a:r>
            <a:r>
              <a:rPr lang="ru-RU" sz="2000" dirty="0"/>
              <a:t> </a:t>
            </a:r>
            <a:r>
              <a:rPr lang="ru-RU" sz="2000" dirty="0" err="1"/>
              <a:t>завдань</a:t>
            </a:r>
            <a:r>
              <a:rPr lang="ru-RU" sz="2000" dirty="0"/>
              <a:t> </a:t>
            </a:r>
            <a:r>
              <a:rPr lang="ru-RU" sz="2000" dirty="0" err="1"/>
              <a:t>програми</a:t>
            </a:r>
            <a:r>
              <a:rPr lang="ru-RU" sz="2000" dirty="0"/>
              <a:t>?</a:t>
            </a:r>
          </a:p>
          <a:p>
            <a:r>
              <a:rPr lang="ru-RU" sz="2000" dirty="0"/>
              <a:t>2. </a:t>
            </a:r>
            <a:r>
              <a:rPr lang="ru-RU" sz="2000" dirty="0" err="1"/>
              <a:t>Що</a:t>
            </a:r>
            <a:r>
              <a:rPr lang="ru-RU" sz="2000" dirty="0"/>
              <a:t> </a:t>
            </a:r>
            <a:r>
              <a:rPr lang="ru-RU" sz="2000" dirty="0" err="1"/>
              <a:t>потрібно</a:t>
            </a:r>
            <a:r>
              <a:rPr lang="ru-RU" sz="2000" dirty="0"/>
              <a:t> для </a:t>
            </a:r>
            <a:r>
              <a:rPr lang="ru-RU" sz="2000" dirty="0" err="1"/>
              <a:t>виконання</a:t>
            </a:r>
            <a:r>
              <a:rPr lang="ru-RU" sz="2000" dirty="0"/>
              <a:t> конкретного </a:t>
            </a:r>
            <a:r>
              <a:rPr lang="ru-RU" sz="2000" dirty="0" err="1"/>
              <a:t>завдання</a:t>
            </a:r>
            <a:r>
              <a:rPr lang="ru-RU" sz="2000" dirty="0"/>
              <a:t> (</a:t>
            </a:r>
            <a:r>
              <a:rPr lang="ru-RU" sz="2000" dirty="0" err="1"/>
              <a:t>чекліст</a:t>
            </a:r>
            <a:r>
              <a:rPr lang="ru-RU" sz="2000" dirty="0"/>
              <a:t>, шаблон документа)?</a:t>
            </a:r>
          </a:p>
          <a:p>
            <a:r>
              <a:rPr lang="ru-RU" sz="2000" dirty="0"/>
              <a:t>3. </a:t>
            </a:r>
            <a:r>
              <a:rPr lang="ru-RU" sz="2000" dirty="0" err="1"/>
              <a:t>Що</a:t>
            </a:r>
            <a:r>
              <a:rPr lang="ru-RU" sz="2000" dirty="0"/>
              <a:t> </a:t>
            </a:r>
            <a:r>
              <a:rPr lang="ru-RU" sz="2000" dirty="0" err="1"/>
              <a:t>учні</a:t>
            </a:r>
            <a:r>
              <a:rPr lang="ru-RU" sz="2000" dirty="0"/>
              <a:t> </a:t>
            </a:r>
            <a:r>
              <a:rPr lang="ru-RU" sz="2000" dirty="0" err="1"/>
              <a:t>можуть</a:t>
            </a:r>
            <a:r>
              <a:rPr lang="ru-RU" sz="2000" dirty="0"/>
              <a:t> </a:t>
            </a:r>
            <a:r>
              <a:rPr lang="ru-RU" sz="2000" dirty="0" err="1"/>
              <a:t>освоїти</a:t>
            </a:r>
            <a:r>
              <a:rPr lang="ru-RU" sz="2000" dirty="0"/>
              <a:t> </a:t>
            </a:r>
            <a:r>
              <a:rPr lang="ru-RU" sz="2000" dirty="0" err="1"/>
              <a:t>самостійно</a:t>
            </a:r>
            <a:r>
              <a:rPr lang="ru-RU" sz="2000" dirty="0"/>
              <a:t> у </a:t>
            </a:r>
            <a:r>
              <a:rPr lang="ru-RU" sz="2000" dirty="0" err="1"/>
              <a:t>вигляді</a:t>
            </a:r>
            <a:r>
              <a:rPr lang="ru-RU" sz="2000" dirty="0"/>
              <a:t> </a:t>
            </a:r>
            <a:r>
              <a:rPr lang="ru-RU" sz="2000" dirty="0" err="1"/>
              <a:t>текстів</a:t>
            </a:r>
            <a:r>
              <a:rPr lang="ru-RU" sz="2000" dirty="0"/>
              <a:t>, </a:t>
            </a:r>
            <a:r>
              <a:rPr lang="ru-RU" sz="2000" dirty="0" err="1"/>
              <a:t>відео</a:t>
            </a:r>
            <a:r>
              <a:rPr lang="ru-RU" sz="2000" dirty="0"/>
              <a:t>- і</a:t>
            </a:r>
          </a:p>
          <a:p>
            <a:r>
              <a:rPr lang="ru-RU" sz="2000" dirty="0" err="1"/>
              <a:t>аудіолекцій</a:t>
            </a:r>
            <a:r>
              <a:rPr lang="ru-RU" sz="2000" dirty="0"/>
              <a:t> </a:t>
            </a:r>
            <a:r>
              <a:rPr lang="ru-RU" sz="2000" dirty="0" err="1"/>
              <a:t>тощо</a:t>
            </a:r>
            <a:r>
              <a:rPr lang="ru-RU" sz="2000" dirty="0"/>
              <a:t>, </a:t>
            </a:r>
            <a:r>
              <a:rPr lang="ru-RU" sz="2000" dirty="0" err="1"/>
              <a:t>отримуючи</a:t>
            </a:r>
            <a:r>
              <a:rPr lang="ru-RU" sz="2000" dirty="0"/>
              <a:t> </a:t>
            </a:r>
            <a:r>
              <a:rPr lang="ru-RU" sz="2000" dirty="0" err="1"/>
              <a:t>відстрочені</a:t>
            </a:r>
            <a:r>
              <a:rPr lang="ru-RU" sz="2000" dirty="0"/>
              <a:t> </a:t>
            </a:r>
            <a:r>
              <a:rPr lang="ru-RU" sz="2000" dirty="0" err="1"/>
              <a:t>відповіді</a:t>
            </a:r>
            <a:r>
              <a:rPr lang="ru-RU" sz="2000" dirty="0"/>
              <a:t> </a:t>
            </a:r>
            <a:r>
              <a:rPr lang="ru-RU" sz="2000" dirty="0" err="1"/>
              <a:t>вчителя</a:t>
            </a:r>
            <a:r>
              <a:rPr lang="ru-RU" sz="2000" dirty="0"/>
              <a:t>/-</a:t>
            </a:r>
            <a:r>
              <a:rPr lang="ru-RU" sz="2000" dirty="0" err="1"/>
              <a:t>льки</a:t>
            </a:r>
            <a:r>
              <a:rPr lang="ru-RU" sz="2000" dirty="0"/>
              <a:t>, </a:t>
            </a:r>
            <a:r>
              <a:rPr lang="ru-RU" sz="2000" dirty="0" err="1"/>
              <a:t>якщо</a:t>
            </a:r>
            <a:r>
              <a:rPr lang="ru-RU" sz="2000" dirty="0"/>
              <a:t> </a:t>
            </a:r>
            <a:r>
              <a:rPr lang="ru-RU" sz="2000" dirty="0" err="1"/>
              <a:t>щось</a:t>
            </a:r>
            <a:r>
              <a:rPr lang="ru-RU" sz="2000" dirty="0"/>
              <a:t> </a:t>
            </a:r>
            <a:r>
              <a:rPr lang="ru-RU" sz="2000" dirty="0" err="1"/>
              <a:t>незрозуміло</a:t>
            </a:r>
            <a:r>
              <a:rPr lang="ru-RU" sz="2000" dirty="0"/>
              <a:t>?</a:t>
            </a:r>
          </a:p>
          <a:p>
            <a:r>
              <a:rPr lang="ru-RU" sz="2000" dirty="0"/>
              <a:t>4. </a:t>
            </a:r>
            <a:r>
              <a:rPr lang="ru-RU" sz="2000" dirty="0" err="1"/>
              <a:t>Що</a:t>
            </a:r>
            <a:r>
              <a:rPr lang="ru-RU" sz="2000" dirty="0"/>
              <a:t> </a:t>
            </a:r>
            <a:r>
              <a:rPr lang="ru-RU" sz="2000" dirty="0" err="1"/>
              <a:t>вимагає</a:t>
            </a:r>
            <a:r>
              <a:rPr lang="ru-RU" sz="2000" dirty="0"/>
              <a:t> </a:t>
            </a:r>
            <a:r>
              <a:rPr lang="ru-RU" sz="2000" dirty="0" err="1"/>
              <a:t>синхронної</a:t>
            </a:r>
            <a:r>
              <a:rPr lang="ru-RU" sz="2000" dirty="0"/>
              <a:t> </a:t>
            </a:r>
            <a:r>
              <a:rPr lang="ru-RU" sz="2000" dirty="0" err="1"/>
              <a:t>взаємодії</a:t>
            </a:r>
            <a:r>
              <a:rPr lang="ru-RU" sz="2000" dirty="0"/>
              <a:t> з учителем/-</a:t>
            </a:r>
            <a:r>
              <a:rPr lang="ru-RU" sz="2000" dirty="0" err="1"/>
              <a:t>лькою</a:t>
            </a:r>
            <a:r>
              <a:rPr lang="ru-RU" sz="2000" dirty="0"/>
              <a:t> </a:t>
            </a:r>
            <a:r>
              <a:rPr lang="ru-RU" sz="2000" dirty="0" err="1"/>
              <a:t>або</a:t>
            </a:r>
            <a:r>
              <a:rPr lang="ru-RU" sz="2000" dirty="0"/>
              <a:t> </a:t>
            </a:r>
            <a:r>
              <a:rPr lang="ru-RU" sz="2000" dirty="0" err="1"/>
              <a:t>групою</a:t>
            </a:r>
            <a:r>
              <a:rPr lang="ru-RU" sz="2000" dirty="0"/>
              <a:t> </a:t>
            </a:r>
            <a:r>
              <a:rPr lang="ru-RU" sz="2000" dirty="0" err="1"/>
              <a:t>вчасно</a:t>
            </a:r>
            <a:r>
              <a:rPr lang="ru-RU" sz="2000" dirty="0"/>
              <a:t>?</a:t>
            </a:r>
          </a:p>
          <a:p>
            <a:r>
              <a:rPr lang="ru-RU" sz="2000" dirty="0"/>
              <a:t>5. </a:t>
            </a:r>
            <a:r>
              <a:rPr lang="ru-RU" sz="2000" dirty="0" err="1"/>
              <a:t>Що</a:t>
            </a:r>
            <a:r>
              <a:rPr lang="ru-RU" sz="2000" dirty="0"/>
              <a:t> </a:t>
            </a:r>
            <a:r>
              <a:rPr lang="ru-RU" sz="2000" dirty="0" err="1"/>
              <a:t>можна</a:t>
            </a:r>
            <a:r>
              <a:rPr lang="ru-RU" sz="2000" dirty="0"/>
              <a:t> </a:t>
            </a:r>
            <a:r>
              <a:rPr lang="ru-RU" sz="2000" dirty="0" err="1"/>
              <a:t>вивчати</a:t>
            </a:r>
            <a:r>
              <a:rPr lang="ru-RU" sz="2000" dirty="0"/>
              <a:t> в </a:t>
            </a:r>
            <a:r>
              <a:rPr lang="ru-RU" sz="2000" dirty="0" err="1"/>
              <a:t>інтерактивному</a:t>
            </a:r>
            <a:r>
              <a:rPr lang="ru-RU" sz="2000" dirty="0"/>
              <a:t> </a:t>
            </a:r>
            <a:r>
              <a:rPr lang="ru-RU" sz="2000" dirty="0" err="1"/>
              <a:t>форматі</a:t>
            </a:r>
            <a:r>
              <a:rPr lang="ru-RU" sz="2000" dirty="0"/>
              <a:t>?</a:t>
            </a:r>
          </a:p>
          <a:p>
            <a:br>
              <a:rPr lang="ru-RU" sz="2000" dirty="0"/>
            </a:br>
            <a:endParaRPr lang="ru-RU" sz="2000" dirty="0"/>
          </a:p>
        </p:txBody>
      </p:sp>
      <p:sp>
        <p:nvSpPr>
          <p:cNvPr id="3" name="Прямоугольник 2"/>
          <p:cNvSpPr/>
          <p:nvPr/>
        </p:nvSpPr>
        <p:spPr>
          <a:xfrm>
            <a:off x="1364776" y="744053"/>
            <a:ext cx="6484467" cy="830997"/>
          </a:xfrm>
          <a:prstGeom prst="rect">
            <a:avLst/>
          </a:prstGeom>
        </p:spPr>
        <p:txBody>
          <a:bodyPr wrap="none">
            <a:spAutoFit/>
          </a:bodyPr>
          <a:lstStyle/>
          <a:p>
            <a:r>
              <a:rPr lang="ru-RU" sz="2400" b="1" dirty="0" err="1"/>
              <a:t>Визначте</a:t>
            </a:r>
            <a:r>
              <a:rPr lang="ru-RU" sz="2400" b="1" dirty="0"/>
              <a:t> формат та </a:t>
            </a:r>
            <a:r>
              <a:rPr lang="ru-RU" sz="2400" b="1" dirty="0" err="1"/>
              <a:t>способи</a:t>
            </a:r>
            <a:r>
              <a:rPr lang="ru-RU" sz="2400" b="1" dirty="0"/>
              <a:t> </a:t>
            </a:r>
            <a:r>
              <a:rPr lang="ru-RU" sz="2400" b="1" dirty="0" err="1"/>
              <a:t>підготовки</a:t>
            </a:r>
            <a:r>
              <a:rPr lang="ru-RU" sz="2400" b="1" dirty="0"/>
              <a:t> </a:t>
            </a:r>
          </a:p>
          <a:p>
            <a:pPr algn="ctr"/>
            <a:r>
              <a:rPr lang="ru-RU" sz="2400" b="1" dirty="0" err="1"/>
              <a:t>навчального</a:t>
            </a:r>
            <a:r>
              <a:rPr lang="ru-RU" sz="2400" b="1" dirty="0"/>
              <a:t> контенту</a:t>
            </a:r>
            <a:endParaRPr lang="ru-RU" sz="2400" dirty="0"/>
          </a:p>
        </p:txBody>
      </p:sp>
    </p:spTree>
    <p:extLst>
      <p:ext uri="{BB962C8B-B14F-4D97-AF65-F5344CB8AC3E}">
        <p14:creationId xmlns:p14="http://schemas.microsoft.com/office/powerpoint/2010/main" val="2136759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401350" y="5145125"/>
            <a:ext cx="7885651" cy="228000"/>
          </a:xfrm>
          <a:prstGeom prst="rect">
            <a:avLst/>
          </a:prstGeom>
          <a:noFill/>
          <a:ln>
            <a:noFill/>
          </a:ln>
        </p:spPr>
      </p:pic>
      <p:sp>
        <p:nvSpPr>
          <p:cNvPr id="2" name="Прямоугольник 1"/>
          <p:cNvSpPr/>
          <p:nvPr/>
        </p:nvSpPr>
        <p:spPr>
          <a:xfrm>
            <a:off x="1969826" y="1078371"/>
            <a:ext cx="6614615" cy="4093428"/>
          </a:xfrm>
          <a:prstGeom prst="rect">
            <a:avLst/>
          </a:prstGeom>
        </p:spPr>
        <p:txBody>
          <a:bodyPr wrap="square">
            <a:spAutoFit/>
          </a:bodyPr>
          <a:lstStyle/>
          <a:p>
            <a:br>
              <a:rPr lang="ru-RU" sz="2000" dirty="0"/>
            </a:br>
            <a:r>
              <a:rPr lang="ru-RU" sz="2000" dirty="0"/>
              <a:t>1. </a:t>
            </a:r>
            <a:r>
              <a:rPr lang="ru-RU" sz="2000" dirty="0" err="1"/>
              <a:t>Які</a:t>
            </a:r>
            <a:r>
              <a:rPr lang="ru-RU" sz="2000" dirty="0"/>
              <a:t> </a:t>
            </a:r>
            <a:r>
              <a:rPr lang="ru-RU" sz="2000" dirty="0" err="1"/>
              <a:t>функції</a:t>
            </a:r>
            <a:r>
              <a:rPr lang="ru-RU" sz="2000" dirty="0"/>
              <a:t> </a:t>
            </a:r>
            <a:r>
              <a:rPr lang="ru-RU" sz="2000" dirty="0" err="1"/>
              <a:t>виконує</a:t>
            </a:r>
            <a:r>
              <a:rPr lang="ru-RU" sz="2000" dirty="0"/>
              <a:t> </a:t>
            </a:r>
            <a:r>
              <a:rPr lang="ru-RU" sz="2000" dirty="0" err="1"/>
              <a:t>вчитель</a:t>
            </a:r>
            <a:r>
              <a:rPr lang="ru-RU" sz="2000" dirty="0"/>
              <a:t>/-ка: </a:t>
            </a:r>
            <a:r>
              <a:rPr lang="ru-RU" sz="2000" dirty="0" err="1"/>
              <a:t>експерт</a:t>
            </a:r>
            <a:r>
              <a:rPr lang="ru-RU" sz="2000" dirty="0"/>
              <a:t>, </a:t>
            </a:r>
            <a:r>
              <a:rPr lang="ru-RU" sz="2000" dirty="0" err="1"/>
              <a:t>наставниця</a:t>
            </a:r>
            <a:r>
              <a:rPr lang="ru-RU" sz="2000" dirty="0"/>
              <a:t>, тренер,</a:t>
            </a:r>
          </a:p>
          <a:p>
            <a:r>
              <a:rPr lang="ru-RU" sz="2000" dirty="0" err="1"/>
              <a:t>модераторка</a:t>
            </a:r>
            <a:r>
              <a:rPr lang="ru-RU" sz="2000" dirty="0"/>
              <a:t>, </a:t>
            </a:r>
            <a:r>
              <a:rPr lang="ru-RU" sz="2000" dirty="0" err="1"/>
              <a:t>мотиватор</a:t>
            </a:r>
            <a:r>
              <a:rPr lang="ru-RU" sz="2000" dirty="0"/>
              <a:t>, </a:t>
            </a:r>
            <a:r>
              <a:rPr lang="ru-RU" sz="2000" dirty="0" err="1"/>
              <a:t>перевіряльниця</a:t>
            </a:r>
            <a:r>
              <a:rPr lang="ru-RU" sz="2000" dirty="0"/>
              <a:t>?</a:t>
            </a:r>
          </a:p>
          <a:p>
            <a:r>
              <a:rPr lang="ru-RU" sz="2000" dirty="0"/>
              <a:t>2. </a:t>
            </a:r>
            <a:r>
              <a:rPr lang="ru-RU" sz="2000" dirty="0" err="1"/>
              <a:t>Чи</a:t>
            </a:r>
            <a:r>
              <a:rPr lang="ru-RU" sz="2000" dirty="0"/>
              <a:t> </a:t>
            </a:r>
            <a:r>
              <a:rPr lang="ru-RU" sz="2000" dirty="0" err="1"/>
              <a:t>може</a:t>
            </a:r>
            <a:r>
              <a:rPr lang="ru-RU" sz="2000" dirty="0"/>
              <a:t> </a:t>
            </a:r>
            <a:r>
              <a:rPr lang="ru-RU" sz="2000" dirty="0" err="1"/>
              <a:t>вчитель</a:t>
            </a:r>
            <a:r>
              <a:rPr lang="ru-RU" sz="2000" dirty="0"/>
              <a:t>/-ка </a:t>
            </a:r>
            <a:r>
              <a:rPr lang="ru-RU" sz="2000" dirty="0" err="1"/>
              <a:t>відповідати</a:t>
            </a:r>
            <a:r>
              <a:rPr lang="ru-RU" sz="2000" dirty="0"/>
              <a:t> в </a:t>
            </a:r>
            <a:r>
              <a:rPr lang="ru-RU" sz="2000" dirty="0" err="1"/>
              <a:t>режимі</a:t>
            </a:r>
            <a:r>
              <a:rPr lang="ru-RU" sz="2000" dirty="0"/>
              <a:t> 24/7 </a:t>
            </a:r>
            <a:r>
              <a:rPr lang="ru-RU" sz="2000" dirty="0" err="1"/>
              <a:t>або</a:t>
            </a:r>
            <a:r>
              <a:rPr lang="ru-RU" sz="2000" dirty="0"/>
              <a:t> є </a:t>
            </a:r>
            <a:r>
              <a:rPr lang="ru-RU" sz="2000" dirty="0" err="1"/>
              <a:t>робочий</a:t>
            </a:r>
            <a:r>
              <a:rPr lang="ru-RU" sz="2000" dirty="0"/>
              <a:t> час для </a:t>
            </a:r>
            <a:r>
              <a:rPr lang="ru-RU" sz="2000" dirty="0" err="1"/>
              <a:t>повідомлень</a:t>
            </a:r>
            <a:r>
              <a:rPr lang="ru-RU" sz="2000" dirty="0"/>
              <a:t>?</a:t>
            </a:r>
          </a:p>
          <a:p>
            <a:r>
              <a:rPr lang="ru-RU" sz="2000" dirty="0"/>
              <a:t>3. </a:t>
            </a:r>
            <a:r>
              <a:rPr lang="ru-RU" sz="2000" dirty="0" err="1"/>
              <a:t>Чи</a:t>
            </a:r>
            <a:r>
              <a:rPr lang="ru-RU" sz="2000" dirty="0"/>
              <a:t> </a:t>
            </a:r>
            <a:r>
              <a:rPr lang="ru-RU" sz="2000" dirty="0" err="1"/>
              <a:t>потрібен</a:t>
            </a:r>
            <a:r>
              <a:rPr lang="ru-RU" sz="2000" dirty="0"/>
              <a:t> </a:t>
            </a:r>
            <a:r>
              <a:rPr lang="ru-RU" sz="2000" dirty="0" err="1"/>
              <a:t>графік</a:t>
            </a:r>
            <a:r>
              <a:rPr lang="ru-RU" sz="2000" dirty="0"/>
              <a:t> </a:t>
            </a:r>
            <a:r>
              <a:rPr lang="ru-RU" sz="2000" dirty="0" err="1"/>
              <a:t>особистих</a:t>
            </a:r>
            <a:r>
              <a:rPr lang="ru-RU" sz="2000" dirty="0"/>
              <a:t> онлайн-</a:t>
            </a:r>
            <a:r>
              <a:rPr lang="ru-RU" sz="2000" dirty="0" err="1"/>
              <a:t>консультацій</a:t>
            </a:r>
            <a:r>
              <a:rPr lang="ru-RU" sz="2000" dirty="0"/>
              <a:t>?</a:t>
            </a:r>
          </a:p>
          <a:p>
            <a:r>
              <a:rPr lang="ru-RU" sz="2000" dirty="0"/>
              <a:t>4. </a:t>
            </a:r>
            <a:r>
              <a:rPr lang="ru-RU" sz="2000" dirty="0" err="1"/>
              <a:t>Чи</a:t>
            </a:r>
            <a:r>
              <a:rPr lang="ru-RU" sz="2000" dirty="0"/>
              <a:t> </a:t>
            </a:r>
            <a:r>
              <a:rPr lang="ru-RU" sz="2000" dirty="0" err="1"/>
              <a:t>має</a:t>
            </a:r>
            <a:r>
              <a:rPr lang="ru-RU" sz="2000" dirty="0"/>
              <a:t> </a:t>
            </a:r>
            <a:r>
              <a:rPr lang="ru-RU" sz="2000" dirty="0" err="1"/>
              <a:t>нагадувати</a:t>
            </a:r>
            <a:r>
              <a:rPr lang="ru-RU" sz="2000" dirty="0"/>
              <a:t> </a:t>
            </a:r>
            <a:r>
              <a:rPr lang="ru-RU" sz="2000" dirty="0" err="1"/>
              <a:t>вчитель</a:t>
            </a:r>
            <a:r>
              <a:rPr lang="ru-RU" sz="2000" dirty="0"/>
              <a:t>/-ка </a:t>
            </a:r>
            <a:r>
              <a:rPr lang="ru-RU" sz="2000" dirty="0" err="1"/>
              <a:t>учням</a:t>
            </a:r>
            <a:r>
              <a:rPr lang="ru-RU" sz="2000" dirty="0"/>
              <a:t> про </a:t>
            </a:r>
            <a:r>
              <a:rPr lang="ru-RU" sz="2000" dirty="0" err="1"/>
              <a:t>виконання</a:t>
            </a:r>
            <a:r>
              <a:rPr lang="ru-RU" sz="2000" dirty="0"/>
              <a:t> </a:t>
            </a:r>
            <a:r>
              <a:rPr lang="ru-RU" sz="2000" dirty="0" err="1"/>
              <a:t>завдань</a:t>
            </a:r>
            <a:r>
              <a:rPr lang="ru-RU" sz="2000" dirty="0"/>
              <a:t>? В </a:t>
            </a:r>
            <a:r>
              <a:rPr lang="ru-RU" sz="2000" dirty="0" err="1"/>
              <a:t>якому</a:t>
            </a:r>
            <a:r>
              <a:rPr lang="ru-RU" sz="2000" dirty="0"/>
              <a:t> </a:t>
            </a:r>
            <a:r>
              <a:rPr lang="ru-RU" sz="2000" dirty="0" err="1"/>
              <a:t>режимі</a:t>
            </a:r>
            <a:r>
              <a:rPr lang="ru-RU" sz="2000" dirty="0"/>
              <a:t>?</a:t>
            </a:r>
          </a:p>
          <a:p>
            <a:r>
              <a:rPr lang="ru-RU" sz="2000" dirty="0"/>
              <a:t>5. Як </a:t>
            </a:r>
            <a:r>
              <a:rPr lang="ru-RU" sz="2000" dirty="0" err="1"/>
              <a:t>учні</a:t>
            </a:r>
            <a:r>
              <a:rPr lang="ru-RU" sz="2000" dirty="0"/>
              <a:t> </a:t>
            </a:r>
            <a:r>
              <a:rPr lang="ru-RU" sz="2000" dirty="0" err="1"/>
              <a:t>отримують</a:t>
            </a:r>
            <a:r>
              <a:rPr lang="ru-RU" sz="2000" dirty="0"/>
              <a:t> </a:t>
            </a:r>
            <a:r>
              <a:rPr lang="ru-RU" sz="2000" dirty="0" err="1"/>
              <a:t>організаційні</a:t>
            </a:r>
            <a:r>
              <a:rPr lang="ru-RU" sz="2000" dirty="0"/>
              <a:t> </a:t>
            </a:r>
            <a:r>
              <a:rPr lang="ru-RU" sz="2000" dirty="0" err="1"/>
              <a:t>повідомлення</a:t>
            </a:r>
            <a:r>
              <a:rPr lang="ru-RU" sz="2000" dirty="0"/>
              <a:t>?</a:t>
            </a:r>
          </a:p>
          <a:p>
            <a:br>
              <a:rPr lang="ru-RU" sz="2000" dirty="0"/>
            </a:br>
            <a:endParaRPr lang="ru-RU" sz="2000" dirty="0"/>
          </a:p>
        </p:txBody>
      </p:sp>
      <p:sp>
        <p:nvSpPr>
          <p:cNvPr id="3" name="Прямоугольник 2"/>
          <p:cNvSpPr/>
          <p:nvPr/>
        </p:nvSpPr>
        <p:spPr>
          <a:xfrm>
            <a:off x="1071120" y="245309"/>
            <a:ext cx="6335389" cy="830997"/>
          </a:xfrm>
          <a:prstGeom prst="rect">
            <a:avLst/>
          </a:prstGeom>
        </p:spPr>
        <p:txBody>
          <a:bodyPr wrap="none">
            <a:spAutoFit/>
          </a:bodyPr>
          <a:lstStyle/>
          <a:p>
            <a:pPr algn="ctr"/>
            <a:r>
              <a:rPr lang="ru-RU" sz="2400" b="1" dirty="0" err="1"/>
              <a:t>Визначте</a:t>
            </a:r>
            <a:r>
              <a:rPr lang="ru-RU" sz="2400" b="1" dirty="0"/>
              <a:t> </a:t>
            </a:r>
            <a:r>
              <a:rPr lang="ru-RU" sz="2400" b="1" dirty="0" err="1"/>
              <a:t>форми</a:t>
            </a:r>
            <a:r>
              <a:rPr lang="ru-RU" sz="2400" b="1" dirty="0"/>
              <a:t> </a:t>
            </a:r>
            <a:r>
              <a:rPr lang="ru-RU" sz="2400" b="1" dirty="0" err="1"/>
              <a:t>організації</a:t>
            </a:r>
            <a:r>
              <a:rPr lang="ru-RU" sz="2400" b="1" dirty="0"/>
              <a:t> </a:t>
            </a:r>
            <a:r>
              <a:rPr lang="ru-RU" sz="2400" b="1" dirty="0" err="1"/>
              <a:t>комунікації</a:t>
            </a:r>
            <a:r>
              <a:rPr lang="ru-RU" sz="2400" b="1" dirty="0"/>
              <a:t> </a:t>
            </a:r>
          </a:p>
          <a:p>
            <a:pPr algn="ctr"/>
            <a:r>
              <a:rPr lang="ru-RU" sz="2400" b="1" dirty="0" err="1"/>
              <a:t>учнів</a:t>
            </a:r>
            <a:r>
              <a:rPr lang="ru-RU" sz="2400" b="1" dirty="0"/>
              <a:t> з </a:t>
            </a:r>
            <a:r>
              <a:rPr lang="ru-RU" sz="2400" b="1" dirty="0" err="1"/>
              <a:t>вчителем</a:t>
            </a:r>
            <a:r>
              <a:rPr lang="ru-RU" sz="2400" b="1" dirty="0"/>
              <a:t>/-</a:t>
            </a:r>
            <a:r>
              <a:rPr lang="ru-RU" sz="2400" b="1" dirty="0" err="1"/>
              <a:t>лькою</a:t>
            </a:r>
            <a:endParaRPr lang="ru-RU" sz="2400" dirty="0"/>
          </a:p>
        </p:txBody>
      </p:sp>
    </p:spTree>
    <p:extLst>
      <p:ext uri="{BB962C8B-B14F-4D97-AF65-F5344CB8AC3E}">
        <p14:creationId xmlns:p14="http://schemas.microsoft.com/office/powerpoint/2010/main" val="3660655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3575057" y="5377019"/>
            <a:ext cx="7885651" cy="228000"/>
          </a:xfrm>
          <a:prstGeom prst="rect">
            <a:avLst/>
          </a:prstGeom>
          <a:noFill/>
          <a:ln>
            <a:noFill/>
          </a:ln>
        </p:spPr>
      </p:pic>
      <p:sp>
        <p:nvSpPr>
          <p:cNvPr id="3" name="Прямоугольник 2"/>
          <p:cNvSpPr/>
          <p:nvPr/>
        </p:nvSpPr>
        <p:spPr>
          <a:xfrm>
            <a:off x="1874293" y="668038"/>
            <a:ext cx="7324298" cy="4401205"/>
          </a:xfrm>
          <a:prstGeom prst="rect">
            <a:avLst/>
          </a:prstGeom>
        </p:spPr>
        <p:txBody>
          <a:bodyPr wrap="square">
            <a:spAutoFit/>
          </a:bodyPr>
          <a:lstStyle/>
          <a:p>
            <a:br>
              <a:rPr lang="ru-RU" sz="2000" dirty="0"/>
            </a:br>
            <a:r>
              <a:rPr lang="ru-RU" sz="2000" dirty="0"/>
              <a:t>1. У </a:t>
            </a:r>
            <a:r>
              <a:rPr lang="ru-RU" sz="2000" dirty="0" err="1"/>
              <a:t>чому</a:t>
            </a:r>
            <a:r>
              <a:rPr lang="ru-RU" sz="2000" dirty="0"/>
              <a:t> </a:t>
            </a:r>
            <a:r>
              <a:rPr lang="ru-RU" sz="2000" dirty="0" err="1"/>
              <a:t>учні</a:t>
            </a:r>
            <a:r>
              <a:rPr lang="ru-RU" sz="2000" dirty="0"/>
              <a:t> </a:t>
            </a:r>
            <a:r>
              <a:rPr lang="ru-RU" sz="2000" dirty="0" err="1"/>
              <a:t>можуть</a:t>
            </a:r>
            <a:r>
              <a:rPr lang="ru-RU" sz="2000" dirty="0"/>
              <a:t> </a:t>
            </a:r>
            <a:r>
              <a:rPr lang="ru-RU" sz="2000" dirty="0" err="1"/>
              <a:t>допомагати</a:t>
            </a:r>
            <a:r>
              <a:rPr lang="ru-RU" sz="2000" dirty="0"/>
              <a:t> </a:t>
            </a:r>
            <a:r>
              <a:rPr lang="ru-RU" sz="2000" dirty="0" err="1"/>
              <a:t>одне</a:t>
            </a:r>
            <a:r>
              <a:rPr lang="ru-RU" sz="2000" dirty="0"/>
              <a:t> одному?</a:t>
            </a:r>
          </a:p>
          <a:p>
            <a:r>
              <a:rPr lang="ru-RU" sz="2000" dirty="0"/>
              <a:t>2. </a:t>
            </a:r>
            <a:r>
              <a:rPr lang="ru-RU" sz="2000" dirty="0" err="1"/>
              <a:t>Які</a:t>
            </a:r>
            <a:r>
              <a:rPr lang="ru-RU" sz="2000" dirty="0"/>
              <a:t> </a:t>
            </a:r>
            <a:r>
              <a:rPr lang="ru-RU" sz="2000" dirty="0" err="1"/>
              <a:t>навички</a:t>
            </a:r>
            <a:r>
              <a:rPr lang="ru-RU" sz="2000" dirty="0"/>
              <a:t> </a:t>
            </a:r>
            <a:r>
              <a:rPr lang="ru-RU" sz="2000" dirty="0" err="1"/>
              <a:t>учні</a:t>
            </a:r>
            <a:r>
              <a:rPr lang="ru-RU" sz="2000" dirty="0"/>
              <a:t> </a:t>
            </a:r>
            <a:r>
              <a:rPr lang="ru-RU" sz="2000" dirty="0" err="1"/>
              <a:t>можуть</a:t>
            </a:r>
            <a:r>
              <a:rPr lang="ru-RU" sz="2000" dirty="0"/>
              <a:t> </a:t>
            </a:r>
            <a:r>
              <a:rPr lang="ru-RU" sz="2000" dirty="0" err="1"/>
              <a:t>розвивати</a:t>
            </a:r>
            <a:r>
              <a:rPr lang="ru-RU" sz="2000" dirty="0"/>
              <a:t>, </a:t>
            </a:r>
            <a:r>
              <a:rPr lang="ru-RU" sz="2000" dirty="0" err="1"/>
              <a:t>працюючи</a:t>
            </a:r>
            <a:r>
              <a:rPr lang="ru-RU" sz="2000" dirty="0"/>
              <a:t> разом?</a:t>
            </a:r>
          </a:p>
          <a:p>
            <a:r>
              <a:rPr lang="ru-RU" sz="2000" dirty="0"/>
              <a:t>3. </a:t>
            </a:r>
            <a:r>
              <a:rPr lang="ru-RU" sz="2000" dirty="0" err="1"/>
              <a:t>Чи</a:t>
            </a:r>
            <a:r>
              <a:rPr lang="ru-RU" sz="2000" dirty="0"/>
              <a:t> </a:t>
            </a:r>
            <a:r>
              <a:rPr lang="ru-RU" sz="2000" dirty="0" err="1"/>
              <a:t>можуть</a:t>
            </a:r>
            <a:r>
              <a:rPr lang="ru-RU" sz="2000" dirty="0"/>
              <a:t> </a:t>
            </a:r>
            <a:r>
              <a:rPr lang="ru-RU" sz="2000" dirty="0" err="1"/>
              <a:t>учні</a:t>
            </a:r>
            <a:r>
              <a:rPr lang="ru-RU" sz="2000" dirty="0"/>
              <a:t> </a:t>
            </a:r>
            <a:r>
              <a:rPr lang="ru-RU" sz="2000" dirty="0" err="1"/>
              <a:t>одночасно</a:t>
            </a:r>
            <a:r>
              <a:rPr lang="ru-RU" sz="2000" dirty="0"/>
              <a:t> бути онлайн?</a:t>
            </a:r>
          </a:p>
          <a:p>
            <a:r>
              <a:rPr lang="ru-RU" sz="2000" dirty="0"/>
              <a:t>4. </a:t>
            </a:r>
            <a:r>
              <a:rPr lang="ru-RU" sz="2000" dirty="0" err="1"/>
              <a:t>Чи</a:t>
            </a:r>
            <a:r>
              <a:rPr lang="ru-RU" sz="2000" dirty="0"/>
              <a:t> </a:t>
            </a:r>
            <a:r>
              <a:rPr lang="ru-RU" sz="2000" dirty="0" err="1"/>
              <a:t>потрібно</a:t>
            </a:r>
            <a:r>
              <a:rPr lang="ru-RU" sz="2000" dirty="0"/>
              <a:t> </a:t>
            </a:r>
            <a:r>
              <a:rPr lang="ru-RU" sz="2000" dirty="0" err="1"/>
              <a:t>вчителю</a:t>
            </a:r>
            <a:r>
              <a:rPr lang="ru-RU" sz="2000" dirty="0"/>
              <a:t>/-</a:t>
            </a:r>
            <a:r>
              <a:rPr lang="ru-RU" sz="2000" dirty="0" err="1"/>
              <a:t>льці</a:t>
            </a:r>
            <a:r>
              <a:rPr lang="ru-RU" sz="2000" dirty="0"/>
              <a:t> </a:t>
            </a:r>
            <a:r>
              <a:rPr lang="ru-RU" sz="2000" dirty="0" err="1"/>
              <a:t>об’єднувати</a:t>
            </a:r>
            <a:r>
              <a:rPr lang="ru-RU" sz="2000" dirty="0"/>
              <a:t> </a:t>
            </a:r>
            <a:r>
              <a:rPr lang="ru-RU" sz="2000" dirty="0" err="1"/>
              <a:t>учнів</a:t>
            </a:r>
            <a:r>
              <a:rPr lang="ru-RU" sz="2000" dirty="0"/>
              <a:t> у </a:t>
            </a:r>
            <a:r>
              <a:rPr lang="ru-RU" sz="2000" dirty="0" err="1"/>
              <a:t>команди</a:t>
            </a:r>
            <a:r>
              <a:rPr lang="ru-RU" sz="2000" dirty="0"/>
              <a:t>?</a:t>
            </a:r>
          </a:p>
          <a:p>
            <a:r>
              <a:rPr lang="ru-RU" sz="2000" dirty="0"/>
              <a:t>5. </a:t>
            </a:r>
            <a:r>
              <a:rPr lang="ru-RU" sz="2000" dirty="0" err="1"/>
              <a:t>Скільки</a:t>
            </a:r>
            <a:r>
              <a:rPr lang="ru-RU" sz="2000" dirty="0"/>
              <a:t> людей </a:t>
            </a:r>
            <a:r>
              <a:rPr lang="ru-RU" sz="2000" dirty="0" err="1"/>
              <a:t>має</a:t>
            </a:r>
            <a:r>
              <a:rPr lang="ru-RU" sz="2000" dirty="0"/>
              <a:t> бути в </a:t>
            </a:r>
            <a:r>
              <a:rPr lang="ru-RU" sz="2000" dirty="0" err="1"/>
              <a:t>команді</a:t>
            </a:r>
            <a:r>
              <a:rPr lang="ru-RU" sz="2000" dirty="0"/>
              <a:t>?</a:t>
            </a:r>
          </a:p>
          <a:p>
            <a:r>
              <a:rPr lang="ru-RU" sz="2000" dirty="0"/>
              <a:t>6. Яка </a:t>
            </a:r>
            <a:r>
              <a:rPr lang="ru-RU" sz="2000" dirty="0" err="1"/>
              <a:t>командна</a:t>
            </a:r>
            <a:r>
              <a:rPr lang="ru-RU" sz="2000" dirty="0"/>
              <a:t> роль </a:t>
            </a:r>
            <a:r>
              <a:rPr lang="ru-RU" sz="2000" dirty="0" err="1"/>
              <a:t>має</a:t>
            </a:r>
            <a:r>
              <a:rPr lang="ru-RU" sz="2000" dirty="0"/>
              <a:t> бути у кожного/-ї </a:t>
            </a:r>
            <a:r>
              <a:rPr lang="ru-RU" sz="2000" dirty="0" err="1"/>
              <a:t>учасника</a:t>
            </a:r>
            <a:r>
              <a:rPr lang="ru-RU" sz="2000" dirty="0"/>
              <a:t>/-</a:t>
            </a:r>
            <a:r>
              <a:rPr lang="ru-RU" sz="2000" dirty="0" err="1"/>
              <a:t>ці</a:t>
            </a:r>
            <a:r>
              <a:rPr lang="ru-RU" sz="2000" dirty="0"/>
              <a:t> </a:t>
            </a:r>
            <a:r>
              <a:rPr lang="ru-RU" sz="2000" dirty="0" err="1"/>
              <a:t>команди</a:t>
            </a:r>
            <a:r>
              <a:rPr lang="ru-RU" sz="2000" dirty="0"/>
              <a:t>?</a:t>
            </a:r>
          </a:p>
          <a:p>
            <a:r>
              <a:rPr lang="ru-RU" sz="2000" dirty="0"/>
              <a:t>7. Як учитель/-ка </a:t>
            </a:r>
            <a:r>
              <a:rPr lang="ru-RU" sz="2000" dirty="0" err="1"/>
              <a:t>бере</a:t>
            </a:r>
            <a:r>
              <a:rPr lang="ru-RU" sz="2000" dirty="0"/>
              <a:t> участь у </a:t>
            </a:r>
            <a:r>
              <a:rPr lang="ru-RU" sz="2000" dirty="0" err="1"/>
              <a:t>спілкуванні</a:t>
            </a:r>
            <a:r>
              <a:rPr lang="ru-RU" sz="2000" dirty="0"/>
              <a:t> </a:t>
            </a:r>
            <a:r>
              <a:rPr lang="ru-RU" sz="2000" dirty="0" err="1"/>
              <a:t>всередині</a:t>
            </a:r>
            <a:r>
              <a:rPr lang="ru-RU" sz="2000" dirty="0"/>
              <a:t> команд?</a:t>
            </a:r>
          </a:p>
          <a:p>
            <a:r>
              <a:rPr lang="ru-RU" sz="2000" dirty="0"/>
              <a:t>8. </a:t>
            </a:r>
            <a:r>
              <a:rPr lang="ru-RU" sz="2000" dirty="0" err="1"/>
              <a:t>Чи</a:t>
            </a:r>
            <a:r>
              <a:rPr lang="ru-RU" sz="2000" dirty="0"/>
              <a:t> повинно </a:t>
            </a:r>
            <a:r>
              <a:rPr lang="ru-RU" sz="2000" dirty="0" err="1"/>
              <a:t>спілкування</a:t>
            </a:r>
            <a:r>
              <a:rPr lang="ru-RU" sz="2000" dirty="0"/>
              <a:t> бути </a:t>
            </a:r>
            <a:r>
              <a:rPr lang="ru-RU" sz="2000" dirty="0" err="1"/>
              <a:t>обов’язковою</a:t>
            </a:r>
            <a:r>
              <a:rPr lang="ru-RU" sz="2000" dirty="0"/>
              <a:t> </a:t>
            </a:r>
            <a:r>
              <a:rPr lang="ru-RU" sz="2000" dirty="0" err="1"/>
              <a:t>умовою</a:t>
            </a:r>
            <a:r>
              <a:rPr lang="ru-RU" sz="2000" dirty="0"/>
              <a:t> </a:t>
            </a:r>
            <a:r>
              <a:rPr lang="ru-RU" sz="2000" dirty="0" err="1"/>
              <a:t>виконання</a:t>
            </a:r>
            <a:r>
              <a:rPr lang="ru-RU" sz="2000" dirty="0"/>
              <a:t> </a:t>
            </a:r>
            <a:r>
              <a:rPr lang="ru-RU" sz="2000" dirty="0" err="1"/>
              <a:t>завдань</a:t>
            </a:r>
            <a:r>
              <a:rPr lang="ru-RU" sz="2000" dirty="0"/>
              <a:t> </a:t>
            </a:r>
            <a:r>
              <a:rPr lang="ru-RU" sz="2000" dirty="0" err="1"/>
              <a:t>або</a:t>
            </a:r>
            <a:r>
              <a:rPr lang="ru-RU" sz="2000" dirty="0"/>
              <a:t> </a:t>
            </a:r>
            <a:r>
              <a:rPr lang="ru-RU" sz="2000" dirty="0" err="1"/>
              <a:t>відбуватися</a:t>
            </a:r>
            <a:r>
              <a:rPr lang="ru-RU" sz="2000" dirty="0"/>
              <a:t> </a:t>
            </a:r>
            <a:r>
              <a:rPr lang="ru-RU" sz="2000" dirty="0" err="1"/>
              <a:t>тільки</a:t>
            </a:r>
            <a:r>
              <a:rPr lang="ru-RU" sz="2000" dirty="0"/>
              <a:t> за </a:t>
            </a:r>
            <a:r>
              <a:rPr lang="ru-RU" sz="2000" dirty="0" err="1"/>
              <a:t>бажанням</a:t>
            </a:r>
            <a:r>
              <a:rPr lang="ru-RU" sz="2000" dirty="0"/>
              <a:t>?</a:t>
            </a:r>
          </a:p>
          <a:p>
            <a:r>
              <a:rPr lang="ru-RU" sz="2000" dirty="0"/>
              <a:t>9. Як учитель/-ка </a:t>
            </a:r>
            <a:r>
              <a:rPr lang="ru-RU" sz="2000" dirty="0" err="1"/>
              <a:t>може</a:t>
            </a:r>
            <a:r>
              <a:rPr lang="ru-RU" sz="2000" dirty="0"/>
              <a:t> </a:t>
            </a:r>
            <a:r>
              <a:rPr lang="ru-RU" sz="2000" dirty="0" err="1"/>
              <a:t>ініціювати</a:t>
            </a:r>
            <a:r>
              <a:rPr lang="ru-RU" sz="2000" dirty="0"/>
              <a:t> </a:t>
            </a:r>
            <a:r>
              <a:rPr lang="ru-RU" sz="2000" dirty="0" err="1"/>
              <a:t>спілкування</a:t>
            </a:r>
            <a:r>
              <a:rPr lang="ru-RU" sz="2000" dirty="0"/>
              <a:t> та </a:t>
            </a:r>
            <a:r>
              <a:rPr lang="ru-RU" sz="2000" dirty="0" err="1"/>
              <a:t>співпрацю</a:t>
            </a:r>
            <a:r>
              <a:rPr lang="ru-RU" sz="2000" dirty="0"/>
              <a:t>?</a:t>
            </a:r>
          </a:p>
        </p:txBody>
      </p:sp>
      <p:sp>
        <p:nvSpPr>
          <p:cNvPr id="6" name="Прямоугольник 5"/>
          <p:cNvSpPr/>
          <p:nvPr/>
        </p:nvSpPr>
        <p:spPr>
          <a:xfrm>
            <a:off x="2256430" y="4098837"/>
            <a:ext cx="1169158" cy="523220"/>
          </a:xfrm>
          <a:prstGeom prst="rect">
            <a:avLst/>
          </a:prstGeom>
        </p:spPr>
        <p:txBody>
          <a:bodyPr wrap="square">
            <a:spAutoFit/>
          </a:bodyPr>
          <a:lstStyle/>
          <a:p>
            <a:br>
              <a:rPr lang="ru-RU" dirty="0"/>
            </a:br>
            <a:endParaRPr lang="ru-RU" dirty="0"/>
          </a:p>
        </p:txBody>
      </p:sp>
      <p:sp>
        <p:nvSpPr>
          <p:cNvPr id="4" name="Прямоугольник 3"/>
          <p:cNvSpPr/>
          <p:nvPr/>
        </p:nvSpPr>
        <p:spPr>
          <a:xfrm>
            <a:off x="122830" y="206373"/>
            <a:ext cx="8845691" cy="461665"/>
          </a:xfrm>
          <a:prstGeom prst="rect">
            <a:avLst/>
          </a:prstGeom>
        </p:spPr>
        <p:txBody>
          <a:bodyPr wrap="none">
            <a:spAutoFit/>
          </a:bodyPr>
          <a:lstStyle/>
          <a:p>
            <a:r>
              <a:rPr lang="ru-RU" sz="2400" b="1" dirty="0" err="1"/>
              <a:t>Визначте</a:t>
            </a:r>
            <a:r>
              <a:rPr lang="ru-RU" sz="2400" b="1" dirty="0"/>
              <a:t> </a:t>
            </a:r>
            <a:r>
              <a:rPr lang="ru-RU" sz="2400" b="1" dirty="0" err="1"/>
              <a:t>форми</a:t>
            </a:r>
            <a:r>
              <a:rPr lang="ru-RU" sz="2400" b="1" dirty="0"/>
              <a:t> </a:t>
            </a:r>
            <a:r>
              <a:rPr lang="ru-RU" sz="2400" b="1" dirty="0" err="1"/>
              <a:t>організації</a:t>
            </a:r>
            <a:r>
              <a:rPr lang="ru-RU" sz="2400" b="1" dirty="0"/>
              <a:t> </a:t>
            </a:r>
            <a:r>
              <a:rPr lang="ru-RU" sz="2400" b="1" dirty="0" err="1"/>
              <a:t>комунікації</a:t>
            </a:r>
            <a:r>
              <a:rPr lang="ru-RU" sz="2400" b="1" dirty="0"/>
              <a:t> </a:t>
            </a:r>
            <a:r>
              <a:rPr lang="ru-RU" sz="2400" b="1" dirty="0" err="1"/>
              <a:t>учнів</a:t>
            </a:r>
            <a:r>
              <a:rPr lang="ru-RU" sz="2400" b="1" dirty="0"/>
              <a:t> </a:t>
            </a:r>
            <a:r>
              <a:rPr lang="ru-RU" sz="2400" b="1" dirty="0" err="1"/>
              <a:t>між</a:t>
            </a:r>
            <a:r>
              <a:rPr lang="ru-RU" sz="2400" b="1" dirty="0"/>
              <a:t> собою</a:t>
            </a:r>
            <a:endParaRPr lang="ru-RU" sz="2400" dirty="0"/>
          </a:p>
        </p:txBody>
      </p:sp>
    </p:spTree>
    <p:extLst>
      <p:ext uri="{BB962C8B-B14F-4D97-AF65-F5344CB8AC3E}">
        <p14:creationId xmlns:p14="http://schemas.microsoft.com/office/powerpoint/2010/main" val="2394687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401350" y="5145125"/>
            <a:ext cx="7885651" cy="228000"/>
          </a:xfrm>
          <a:prstGeom prst="rect">
            <a:avLst/>
          </a:prstGeom>
          <a:noFill/>
          <a:ln>
            <a:noFill/>
          </a:ln>
        </p:spPr>
      </p:pic>
      <p:sp>
        <p:nvSpPr>
          <p:cNvPr id="3" name="Прямоугольник 2"/>
          <p:cNvSpPr/>
          <p:nvPr/>
        </p:nvSpPr>
        <p:spPr>
          <a:xfrm>
            <a:off x="2071997" y="1062838"/>
            <a:ext cx="6096000" cy="3416320"/>
          </a:xfrm>
          <a:prstGeom prst="rect">
            <a:avLst/>
          </a:prstGeom>
        </p:spPr>
        <p:txBody>
          <a:bodyPr>
            <a:spAutoFit/>
          </a:bodyPr>
          <a:lstStyle/>
          <a:p>
            <a:pPr marL="285750" indent="-285750" fontAlgn="base">
              <a:buFont typeface="Wingdings" pitchFamily="2" charset="2"/>
              <a:buChar char="Ø"/>
            </a:pPr>
            <a:r>
              <a:rPr lang="ru-RU" sz="2400" dirty="0" err="1"/>
              <a:t>Встановлення</a:t>
            </a:r>
            <a:r>
              <a:rPr lang="ru-RU" sz="2400" dirty="0"/>
              <a:t> </a:t>
            </a:r>
            <a:r>
              <a:rPr lang="ru-RU" sz="2400" dirty="0" err="1"/>
              <a:t>емоційного</a:t>
            </a:r>
            <a:r>
              <a:rPr lang="ru-RU" sz="2400" dirty="0"/>
              <a:t> </a:t>
            </a:r>
            <a:r>
              <a:rPr lang="ru-RU" sz="2400" dirty="0" err="1"/>
              <a:t>зв’язку</a:t>
            </a:r>
            <a:endParaRPr lang="ru-RU" sz="2400" dirty="0"/>
          </a:p>
          <a:p>
            <a:pPr marL="285750" indent="-285750" fontAlgn="base">
              <a:buFont typeface="Wingdings" pitchFamily="2" charset="2"/>
              <a:buChar char="Ø"/>
            </a:pPr>
            <a:r>
              <a:rPr lang="ru-RU" sz="2400" dirty="0" err="1"/>
              <a:t>Обговорення</a:t>
            </a:r>
            <a:r>
              <a:rPr lang="ru-RU" sz="2400" dirty="0"/>
              <a:t>, </a:t>
            </a:r>
            <a:r>
              <a:rPr lang="ru-RU" sz="2400" dirty="0" err="1"/>
              <a:t>мрії</a:t>
            </a:r>
            <a:r>
              <a:rPr lang="ru-RU" sz="2400" dirty="0"/>
              <a:t> про </a:t>
            </a:r>
            <a:r>
              <a:rPr lang="ru-RU" sz="2400" dirty="0" err="1"/>
              <a:t>майбутнє</a:t>
            </a:r>
            <a:endParaRPr lang="ru-RU" sz="2400" dirty="0"/>
          </a:p>
          <a:p>
            <a:pPr marL="285750" indent="-285750" fontAlgn="base">
              <a:buFont typeface="Wingdings" pitchFamily="2" charset="2"/>
              <a:buChar char="Ø"/>
            </a:pPr>
            <a:r>
              <a:rPr lang="ru-RU" sz="2400" dirty="0" err="1"/>
              <a:t>Повторення</a:t>
            </a:r>
            <a:endParaRPr lang="ru-RU" sz="2400" dirty="0"/>
          </a:p>
          <a:p>
            <a:pPr marL="285750" indent="-285750" fontAlgn="base">
              <a:buFont typeface="Wingdings" pitchFamily="2" charset="2"/>
              <a:buChar char="Ø"/>
            </a:pPr>
            <a:r>
              <a:rPr lang="ru-RU" sz="2400" dirty="0" err="1"/>
              <a:t>Дихальні</a:t>
            </a:r>
            <a:r>
              <a:rPr lang="ru-RU" sz="2400" dirty="0"/>
              <a:t> </a:t>
            </a:r>
            <a:r>
              <a:rPr lang="ru-RU" sz="2400" dirty="0" err="1"/>
              <a:t>вправи</a:t>
            </a:r>
            <a:r>
              <a:rPr lang="ru-RU" sz="2400" dirty="0"/>
              <a:t> (</a:t>
            </a:r>
            <a:r>
              <a:rPr lang="ru-RU" sz="2400" dirty="0" err="1"/>
              <a:t>намалювати</a:t>
            </a:r>
            <a:r>
              <a:rPr lang="ru-RU" sz="2400" dirty="0"/>
              <a:t> </a:t>
            </a:r>
            <a:r>
              <a:rPr lang="ru-RU" sz="2400" dirty="0" err="1"/>
              <a:t>повітрям</a:t>
            </a:r>
            <a:r>
              <a:rPr lang="ru-RU" sz="2400" dirty="0"/>
              <a:t> </a:t>
            </a:r>
            <a:r>
              <a:rPr lang="ru-RU" sz="2400" dirty="0" err="1"/>
              <a:t>квітку</a:t>
            </a:r>
            <a:r>
              <a:rPr lang="ru-RU" sz="2400" dirty="0"/>
              <a:t>, тортик </a:t>
            </a:r>
            <a:r>
              <a:rPr lang="ru-RU" sz="2400" dirty="0" err="1"/>
              <a:t>зі</a:t>
            </a:r>
            <a:r>
              <a:rPr lang="ru-RU" sz="2400" dirty="0"/>
              <a:t> </a:t>
            </a:r>
            <a:r>
              <a:rPr lang="ru-RU" sz="2400" dirty="0" err="1"/>
              <a:t>свічками</a:t>
            </a:r>
            <a:r>
              <a:rPr lang="ru-RU" sz="2400" dirty="0"/>
              <a:t>)</a:t>
            </a:r>
          </a:p>
          <a:p>
            <a:pPr marL="285750" indent="-285750" fontAlgn="base">
              <a:buFont typeface="Wingdings" pitchFamily="2" charset="2"/>
              <a:buChar char="Ø"/>
            </a:pPr>
            <a:r>
              <a:rPr lang="ru-RU" sz="2400" dirty="0" err="1"/>
              <a:t>Основна</a:t>
            </a:r>
            <a:r>
              <a:rPr lang="ru-RU" sz="2400" dirty="0"/>
              <a:t> </a:t>
            </a:r>
            <a:r>
              <a:rPr lang="ru-RU" sz="2400" dirty="0" err="1"/>
              <a:t>пізнавальна</a:t>
            </a:r>
            <a:r>
              <a:rPr lang="ru-RU" sz="2400" dirty="0"/>
              <a:t> </a:t>
            </a:r>
            <a:r>
              <a:rPr lang="ru-RU" sz="2400" dirty="0" err="1"/>
              <a:t>частина</a:t>
            </a:r>
            <a:endParaRPr lang="ru-RU" sz="2400" dirty="0"/>
          </a:p>
          <a:p>
            <a:pPr marL="285750" indent="-285750" fontAlgn="base">
              <a:buFont typeface="Wingdings" pitchFamily="2" charset="2"/>
              <a:buChar char="Ø"/>
            </a:pPr>
            <a:r>
              <a:rPr lang="ru-RU" sz="2400" dirty="0" err="1"/>
              <a:t>Фізичні</a:t>
            </a:r>
            <a:r>
              <a:rPr lang="ru-RU" sz="2400" dirty="0"/>
              <a:t> </a:t>
            </a:r>
            <a:r>
              <a:rPr lang="ru-RU" sz="2400" dirty="0" err="1"/>
              <a:t>вправи</a:t>
            </a:r>
            <a:r>
              <a:rPr lang="ru-RU" sz="2400" dirty="0"/>
              <a:t>, </a:t>
            </a:r>
            <a:r>
              <a:rPr lang="ru-RU" sz="2400" dirty="0" err="1"/>
              <a:t>руханки</a:t>
            </a:r>
            <a:endParaRPr lang="ru-RU" sz="2400" dirty="0"/>
          </a:p>
          <a:p>
            <a:pPr marL="285750" indent="-285750" fontAlgn="base">
              <a:buFont typeface="Wingdings" pitchFamily="2" charset="2"/>
              <a:buChar char="Ø"/>
            </a:pPr>
            <a:r>
              <a:rPr lang="ru-RU" sz="2400" dirty="0" err="1"/>
              <a:t>Інтерактив</a:t>
            </a:r>
            <a:r>
              <a:rPr lang="ru-RU" sz="2400" dirty="0"/>
              <a:t>, </a:t>
            </a:r>
            <a:r>
              <a:rPr lang="ru-RU" sz="2400" dirty="0" err="1"/>
              <a:t>обговорення</a:t>
            </a:r>
            <a:r>
              <a:rPr lang="ru-RU" sz="2400" dirty="0"/>
              <a:t>, </a:t>
            </a:r>
            <a:r>
              <a:rPr lang="ru-RU" sz="2400" dirty="0" err="1"/>
              <a:t>гра</a:t>
            </a:r>
            <a:endParaRPr lang="ru-RU" sz="2400" dirty="0"/>
          </a:p>
          <a:p>
            <a:pPr marL="285750" indent="-285750" fontAlgn="base">
              <a:buFont typeface="Wingdings" pitchFamily="2" charset="2"/>
              <a:buChar char="Ø"/>
            </a:pPr>
            <a:r>
              <a:rPr lang="ru-RU" sz="2400" dirty="0" err="1"/>
              <a:t>Підсумки</a:t>
            </a:r>
            <a:endParaRPr lang="ru-RU" sz="2400" dirty="0"/>
          </a:p>
        </p:txBody>
      </p:sp>
      <p:sp>
        <p:nvSpPr>
          <p:cNvPr id="2" name="Прямоугольник 1"/>
          <p:cNvSpPr/>
          <p:nvPr/>
        </p:nvSpPr>
        <p:spPr>
          <a:xfrm>
            <a:off x="679926" y="286252"/>
            <a:ext cx="7367723" cy="523220"/>
          </a:xfrm>
          <a:prstGeom prst="rect">
            <a:avLst/>
          </a:prstGeom>
        </p:spPr>
        <p:txBody>
          <a:bodyPr wrap="none">
            <a:spAutoFit/>
          </a:bodyPr>
          <a:lstStyle/>
          <a:p>
            <a:r>
              <a:rPr lang="ru-RU" sz="2800" b="1" dirty="0"/>
              <a:t>ОРІЄНТОВНІ СКЛАДОВІ ОНЛАЙН УРОКУ</a:t>
            </a:r>
            <a:endParaRPr lang="ru-RU" sz="2800" dirty="0"/>
          </a:p>
        </p:txBody>
      </p:sp>
    </p:spTree>
    <p:extLst>
      <p:ext uri="{BB962C8B-B14F-4D97-AF65-F5344CB8AC3E}">
        <p14:creationId xmlns:p14="http://schemas.microsoft.com/office/powerpoint/2010/main" val="2297993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3601500" y="5777973"/>
            <a:ext cx="7885651" cy="228000"/>
          </a:xfrm>
          <a:prstGeom prst="rect">
            <a:avLst/>
          </a:prstGeom>
          <a:noFill/>
          <a:ln>
            <a:noFill/>
          </a:ln>
        </p:spPr>
      </p:pic>
      <p:sp>
        <p:nvSpPr>
          <p:cNvPr id="2" name="Прямоугольник 1"/>
          <p:cNvSpPr/>
          <p:nvPr/>
        </p:nvSpPr>
        <p:spPr>
          <a:xfrm>
            <a:off x="0" y="229102"/>
            <a:ext cx="8074646" cy="523220"/>
          </a:xfrm>
          <a:prstGeom prst="rect">
            <a:avLst/>
          </a:prstGeom>
        </p:spPr>
        <p:txBody>
          <a:bodyPr wrap="none">
            <a:spAutoFit/>
          </a:bodyPr>
          <a:lstStyle/>
          <a:p>
            <a:r>
              <a:rPr lang="ru-RU" sz="2800" b="1" dirty="0"/>
              <a:t>ОРІЄНТОВНІ СКЛАДОВІ СУЧАСНОГО УРОКУ</a:t>
            </a:r>
            <a:endParaRPr lang="ru-RU" sz="2800" dirty="0"/>
          </a:p>
        </p:txBody>
      </p:sp>
      <p:sp>
        <p:nvSpPr>
          <p:cNvPr id="5" name="object 2">
            <a:extLst>
              <a:ext uri="{FF2B5EF4-FFF2-40B4-BE49-F238E27FC236}">
                <a16:creationId xmlns:a16="http://schemas.microsoft.com/office/drawing/2014/main" id="{8577C2E4-119E-4D45-83F2-1EB6D90DB0F4}"/>
              </a:ext>
            </a:extLst>
          </p:cNvPr>
          <p:cNvSpPr txBox="1"/>
          <p:nvPr/>
        </p:nvSpPr>
        <p:spPr>
          <a:xfrm>
            <a:off x="734568" y="852027"/>
            <a:ext cx="7967980" cy="2653227"/>
          </a:xfrm>
          <a:prstGeom prst="rect">
            <a:avLst/>
          </a:prstGeom>
        </p:spPr>
        <p:txBody>
          <a:bodyPr vert="horz" wrap="square" lIns="0" tIns="119380" rIns="0" bIns="0" rtlCol="0">
            <a:spAutoFit/>
          </a:bodyPr>
          <a:lstStyle/>
          <a:p>
            <a:pPr marL="355591" indent="-342891">
              <a:spcBef>
                <a:spcPts val="940"/>
              </a:spcBef>
              <a:buFont typeface="Wingdings"/>
              <a:buChar char=""/>
              <a:tabLst>
                <a:tab pos="354956" algn="l"/>
                <a:tab pos="355591" algn="l"/>
              </a:tabLst>
            </a:pPr>
            <a:r>
              <a:rPr sz="1800" spc="71" dirty="0">
                <a:solidFill>
                  <a:srgbClr val="252525"/>
                </a:solidFill>
                <a:latin typeface="Tahoma"/>
                <a:cs typeface="Tahoma"/>
              </a:rPr>
              <a:t>Традиційною</a:t>
            </a:r>
            <a:r>
              <a:rPr sz="1800" spc="-131" dirty="0">
                <a:solidFill>
                  <a:srgbClr val="252525"/>
                </a:solidFill>
                <a:latin typeface="Tahoma"/>
                <a:cs typeface="Tahoma"/>
              </a:rPr>
              <a:t> </a:t>
            </a:r>
            <a:r>
              <a:rPr sz="1800" spc="35" dirty="0">
                <a:solidFill>
                  <a:srgbClr val="252525"/>
                </a:solidFill>
                <a:latin typeface="Tahoma"/>
                <a:cs typeface="Tahoma"/>
              </a:rPr>
              <a:t>є</a:t>
            </a:r>
            <a:r>
              <a:rPr sz="1800" spc="-100" dirty="0">
                <a:solidFill>
                  <a:srgbClr val="252525"/>
                </a:solidFill>
                <a:latin typeface="Tahoma"/>
                <a:cs typeface="Tahoma"/>
              </a:rPr>
              <a:t> </a:t>
            </a:r>
            <a:r>
              <a:rPr sz="1800" spc="25" dirty="0">
                <a:solidFill>
                  <a:srgbClr val="252525"/>
                </a:solidFill>
                <a:latin typeface="Tahoma"/>
                <a:cs typeface="Tahoma"/>
              </a:rPr>
              <a:t>схема:</a:t>
            </a:r>
            <a:r>
              <a:rPr sz="1800" spc="-95" dirty="0">
                <a:solidFill>
                  <a:srgbClr val="252525"/>
                </a:solidFill>
                <a:latin typeface="Tahoma"/>
                <a:cs typeface="Tahoma"/>
              </a:rPr>
              <a:t> </a:t>
            </a:r>
            <a:r>
              <a:rPr sz="1800" b="1" spc="111" dirty="0">
                <a:solidFill>
                  <a:srgbClr val="5B9BD4"/>
                </a:solidFill>
              </a:rPr>
              <a:t>мета</a:t>
            </a:r>
            <a:r>
              <a:rPr sz="1800" b="1" spc="-40" dirty="0">
                <a:solidFill>
                  <a:srgbClr val="5B9BD4"/>
                </a:solidFill>
              </a:rPr>
              <a:t> </a:t>
            </a:r>
            <a:r>
              <a:rPr sz="1800" b="1" dirty="0">
                <a:solidFill>
                  <a:srgbClr val="5B9BD4"/>
                </a:solidFill>
              </a:rPr>
              <a:t>→</a:t>
            </a:r>
            <a:r>
              <a:rPr sz="1800" b="1" spc="-35" dirty="0">
                <a:solidFill>
                  <a:srgbClr val="5B9BD4"/>
                </a:solidFill>
              </a:rPr>
              <a:t> </a:t>
            </a:r>
            <a:r>
              <a:rPr sz="1800" b="1" spc="45" dirty="0">
                <a:solidFill>
                  <a:srgbClr val="5B9BD4"/>
                </a:solidFill>
              </a:rPr>
              <a:t>ціль</a:t>
            </a:r>
            <a:r>
              <a:rPr sz="1800" b="1" spc="-45" dirty="0">
                <a:solidFill>
                  <a:srgbClr val="5B9BD4"/>
                </a:solidFill>
              </a:rPr>
              <a:t> </a:t>
            </a:r>
            <a:r>
              <a:rPr sz="1800" b="1" dirty="0">
                <a:solidFill>
                  <a:srgbClr val="5B9BD4"/>
                </a:solidFill>
              </a:rPr>
              <a:t>→</a:t>
            </a:r>
            <a:r>
              <a:rPr sz="1800" b="1" spc="-45" dirty="0">
                <a:solidFill>
                  <a:srgbClr val="5B9BD4"/>
                </a:solidFill>
              </a:rPr>
              <a:t> </a:t>
            </a:r>
            <a:r>
              <a:rPr sz="1800" b="1" spc="71" dirty="0">
                <a:solidFill>
                  <a:srgbClr val="5B9BD4"/>
                </a:solidFill>
              </a:rPr>
              <a:t>завдання</a:t>
            </a:r>
            <a:r>
              <a:rPr sz="1800" b="1" spc="-40" dirty="0">
                <a:solidFill>
                  <a:srgbClr val="5B9BD4"/>
                </a:solidFill>
              </a:rPr>
              <a:t> </a:t>
            </a:r>
            <a:r>
              <a:rPr sz="1800" b="1" dirty="0">
                <a:solidFill>
                  <a:srgbClr val="5B9BD4"/>
                </a:solidFill>
              </a:rPr>
              <a:t>→</a:t>
            </a:r>
            <a:r>
              <a:rPr sz="1800" b="1" spc="-45" dirty="0">
                <a:solidFill>
                  <a:srgbClr val="5B9BD4"/>
                </a:solidFill>
              </a:rPr>
              <a:t> </a:t>
            </a:r>
            <a:r>
              <a:rPr sz="1800" b="1" spc="71" dirty="0">
                <a:solidFill>
                  <a:srgbClr val="5B9BD4"/>
                </a:solidFill>
              </a:rPr>
              <a:t>план</a:t>
            </a:r>
            <a:r>
              <a:rPr sz="1800" b="1" spc="-45" dirty="0">
                <a:solidFill>
                  <a:srgbClr val="5B9BD4"/>
                </a:solidFill>
              </a:rPr>
              <a:t> </a:t>
            </a:r>
            <a:r>
              <a:rPr sz="1800" b="1" spc="65" dirty="0">
                <a:solidFill>
                  <a:srgbClr val="5B9BD4"/>
                </a:solidFill>
              </a:rPr>
              <a:t>реалізації</a:t>
            </a:r>
            <a:endParaRPr sz="1800" dirty="0"/>
          </a:p>
          <a:p>
            <a:pPr marL="355591">
              <a:spcBef>
                <a:spcPts val="840"/>
              </a:spcBef>
            </a:pPr>
            <a:r>
              <a:rPr sz="1800" b="1" dirty="0">
                <a:solidFill>
                  <a:srgbClr val="5B9BD4"/>
                </a:solidFill>
              </a:rPr>
              <a:t>→</a:t>
            </a:r>
            <a:r>
              <a:rPr sz="1800" b="1" spc="-80" dirty="0">
                <a:solidFill>
                  <a:srgbClr val="5B9BD4"/>
                </a:solidFill>
              </a:rPr>
              <a:t> </a:t>
            </a:r>
            <a:r>
              <a:rPr sz="1800" b="1" spc="35" dirty="0">
                <a:solidFill>
                  <a:srgbClr val="5B9BD4"/>
                </a:solidFill>
              </a:rPr>
              <a:t>результат.</a:t>
            </a:r>
            <a:endParaRPr sz="1800" dirty="0"/>
          </a:p>
          <a:p>
            <a:pPr marL="355591" indent="-342891">
              <a:spcBef>
                <a:spcPts val="840"/>
              </a:spcBef>
              <a:buFont typeface="Wingdings"/>
              <a:buChar char=""/>
              <a:tabLst>
                <a:tab pos="354956" algn="l"/>
                <a:tab pos="355591" algn="l"/>
              </a:tabLst>
            </a:pPr>
            <a:r>
              <a:rPr sz="1800" spc="51" dirty="0">
                <a:solidFill>
                  <a:srgbClr val="252525"/>
                </a:solidFill>
                <a:latin typeface="Tahoma"/>
                <a:cs typeface="Tahoma"/>
              </a:rPr>
              <a:t>Але</a:t>
            </a:r>
            <a:r>
              <a:rPr sz="1800" spc="-111" dirty="0">
                <a:solidFill>
                  <a:srgbClr val="252525"/>
                </a:solidFill>
                <a:latin typeface="Tahoma"/>
                <a:cs typeface="Tahoma"/>
              </a:rPr>
              <a:t> </a:t>
            </a:r>
            <a:r>
              <a:rPr sz="1800" spc="80" dirty="0">
                <a:solidFill>
                  <a:srgbClr val="252525"/>
                </a:solidFill>
                <a:latin typeface="Tahoma"/>
                <a:cs typeface="Tahoma"/>
              </a:rPr>
              <a:t>це</a:t>
            </a:r>
            <a:r>
              <a:rPr sz="1800" spc="-95" dirty="0">
                <a:solidFill>
                  <a:srgbClr val="252525"/>
                </a:solidFill>
                <a:latin typeface="Tahoma"/>
                <a:cs typeface="Tahoma"/>
              </a:rPr>
              <a:t> </a:t>
            </a:r>
            <a:r>
              <a:rPr sz="1800" spc="60" dirty="0">
                <a:solidFill>
                  <a:srgbClr val="252525"/>
                </a:solidFill>
                <a:latin typeface="Tahoma"/>
                <a:cs typeface="Tahoma"/>
              </a:rPr>
              <a:t>схема</a:t>
            </a:r>
            <a:r>
              <a:rPr sz="1800" spc="-105" dirty="0">
                <a:solidFill>
                  <a:srgbClr val="252525"/>
                </a:solidFill>
                <a:latin typeface="Tahoma"/>
                <a:cs typeface="Tahoma"/>
              </a:rPr>
              <a:t> </a:t>
            </a:r>
            <a:r>
              <a:rPr sz="1800" spc="60" dirty="0">
                <a:solidFill>
                  <a:srgbClr val="252525"/>
                </a:solidFill>
                <a:latin typeface="Tahoma"/>
                <a:cs typeface="Tahoma"/>
              </a:rPr>
              <a:t>доцільна,</a:t>
            </a:r>
            <a:r>
              <a:rPr sz="1800" spc="-131" dirty="0">
                <a:solidFill>
                  <a:srgbClr val="252525"/>
                </a:solidFill>
                <a:latin typeface="Tahoma"/>
                <a:cs typeface="Tahoma"/>
              </a:rPr>
              <a:t> </a:t>
            </a:r>
            <a:r>
              <a:rPr sz="1800" spc="91" dirty="0">
                <a:solidFill>
                  <a:srgbClr val="252525"/>
                </a:solidFill>
                <a:latin typeface="Tahoma"/>
                <a:cs typeface="Tahoma"/>
              </a:rPr>
              <a:t>якщо</a:t>
            </a:r>
            <a:r>
              <a:rPr sz="1800" spc="-105" dirty="0">
                <a:solidFill>
                  <a:srgbClr val="252525"/>
                </a:solidFill>
                <a:latin typeface="Tahoma"/>
                <a:cs typeface="Tahoma"/>
              </a:rPr>
              <a:t> </a:t>
            </a:r>
            <a:r>
              <a:rPr sz="1800" spc="51" dirty="0">
                <a:solidFill>
                  <a:srgbClr val="252525"/>
                </a:solidFill>
                <a:latin typeface="Tahoma"/>
                <a:cs typeface="Tahoma"/>
              </a:rPr>
              <a:t>розглядати</a:t>
            </a:r>
            <a:r>
              <a:rPr sz="1800" spc="-115" dirty="0">
                <a:solidFill>
                  <a:srgbClr val="252525"/>
                </a:solidFill>
                <a:latin typeface="Tahoma"/>
                <a:cs typeface="Tahoma"/>
              </a:rPr>
              <a:t> </a:t>
            </a:r>
            <a:r>
              <a:rPr sz="1800" spc="65" dirty="0">
                <a:solidFill>
                  <a:srgbClr val="252525"/>
                </a:solidFill>
                <a:latin typeface="Tahoma"/>
                <a:cs typeface="Tahoma"/>
              </a:rPr>
              <a:t>діяльність</a:t>
            </a:r>
            <a:r>
              <a:rPr sz="1800" spc="-131" dirty="0">
                <a:solidFill>
                  <a:srgbClr val="252525"/>
                </a:solidFill>
                <a:latin typeface="Tahoma"/>
                <a:cs typeface="Tahoma"/>
              </a:rPr>
              <a:t> </a:t>
            </a:r>
            <a:r>
              <a:rPr sz="1800" spc="51" dirty="0">
                <a:solidFill>
                  <a:srgbClr val="252525"/>
                </a:solidFill>
                <a:latin typeface="Tahoma"/>
                <a:cs typeface="Tahoma"/>
              </a:rPr>
              <a:t>учителя</a:t>
            </a:r>
            <a:r>
              <a:rPr sz="1800" spc="-95" dirty="0">
                <a:solidFill>
                  <a:srgbClr val="252525"/>
                </a:solidFill>
                <a:latin typeface="Tahoma"/>
                <a:cs typeface="Tahoma"/>
              </a:rPr>
              <a:t> </a:t>
            </a:r>
            <a:r>
              <a:rPr sz="1800" spc="80" dirty="0">
                <a:solidFill>
                  <a:srgbClr val="252525"/>
                </a:solidFill>
                <a:latin typeface="Tahoma"/>
                <a:cs typeface="Tahoma"/>
              </a:rPr>
              <a:t>в</a:t>
            </a:r>
            <a:endParaRPr sz="1800" dirty="0">
              <a:latin typeface="Tahoma"/>
              <a:cs typeface="Tahoma"/>
            </a:endParaRPr>
          </a:p>
          <a:p>
            <a:pPr marL="355591" marR="53339">
              <a:lnSpc>
                <a:spcPct val="138900"/>
              </a:lnSpc>
            </a:pPr>
            <a:r>
              <a:rPr sz="1800" spc="91" dirty="0">
                <a:solidFill>
                  <a:srgbClr val="252525"/>
                </a:solidFill>
                <a:latin typeface="Tahoma"/>
                <a:cs typeface="Tahoma"/>
              </a:rPr>
              <a:t>отримані</a:t>
            </a:r>
            <a:r>
              <a:rPr sz="1800" spc="-120" dirty="0">
                <a:solidFill>
                  <a:srgbClr val="252525"/>
                </a:solidFill>
                <a:latin typeface="Tahoma"/>
                <a:cs typeface="Tahoma"/>
              </a:rPr>
              <a:t> </a:t>
            </a:r>
            <a:r>
              <a:rPr sz="1800" spc="40" dirty="0">
                <a:solidFill>
                  <a:srgbClr val="252525"/>
                </a:solidFill>
                <a:latin typeface="Tahoma"/>
                <a:cs typeface="Tahoma"/>
              </a:rPr>
              <a:t>«його</a:t>
            </a:r>
            <a:r>
              <a:rPr sz="1800" spc="-100" dirty="0">
                <a:solidFill>
                  <a:srgbClr val="252525"/>
                </a:solidFill>
                <a:latin typeface="Tahoma"/>
                <a:cs typeface="Tahoma"/>
              </a:rPr>
              <a:t> </a:t>
            </a:r>
            <a:r>
              <a:rPr sz="1800" spc="11" dirty="0">
                <a:solidFill>
                  <a:srgbClr val="252525"/>
                </a:solidFill>
                <a:latin typeface="Tahoma"/>
                <a:cs typeface="Tahoma"/>
              </a:rPr>
              <a:t>результату».</a:t>
            </a:r>
            <a:r>
              <a:rPr sz="1800" spc="-111" dirty="0">
                <a:solidFill>
                  <a:srgbClr val="252525"/>
                </a:solidFill>
                <a:latin typeface="Tahoma"/>
                <a:cs typeface="Tahoma"/>
              </a:rPr>
              <a:t> </a:t>
            </a:r>
            <a:r>
              <a:rPr sz="1800" b="1" spc="51" dirty="0">
                <a:solidFill>
                  <a:srgbClr val="252525"/>
                </a:solidFill>
              </a:rPr>
              <a:t>Результати</a:t>
            </a:r>
            <a:r>
              <a:rPr sz="1800" b="1" spc="-31" dirty="0">
                <a:solidFill>
                  <a:srgbClr val="252525"/>
                </a:solidFill>
              </a:rPr>
              <a:t> </a:t>
            </a:r>
            <a:r>
              <a:rPr sz="1800" b="1" spc="71" dirty="0">
                <a:solidFill>
                  <a:srgbClr val="252525"/>
                </a:solidFill>
              </a:rPr>
              <a:t>навчання,</a:t>
            </a:r>
            <a:r>
              <a:rPr sz="1800" b="1" spc="-60" dirty="0">
                <a:solidFill>
                  <a:srgbClr val="252525"/>
                </a:solidFill>
              </a:rPr>
              <a:t> </a:t>
            </a:r>
            <a:r>
              <a:rPr sz="1800" b="1" spc="100" dirty="0">
                <a:solidFill>
                  <a:srgbClr val="252525"/>
                </a:solidFill>
              </a:rPr>
              <a:t>незважаючи, </a:t>
            </a:r>
            <a:r>
              <a:rPr sz="1800" b="1" spc="-484" dirty="0">
                <a:solidFill>
                  <a:srgbClr val="252525"/>
                </a:solidFill>
              </a:rPr>
              <a:t> </a:t>
            </a:r>
            <a:r>
              <a:rPr sz="1800" b="1" spc="131" dirty="0">
                <a:solidFill>
                  <a:srgbClr val="252525"/>
                </a:solidFill>
              </a:rPr>
              <a:t>що </a:t>
            </a:r>
            <a:r>
              <a:rPr sz="1800" b="1" spc="35" dirty="0">
                <a:solidFill>
                  <a:srgbClr val="252525"/>
                </a:solidFill>
              </a:rPr>
              <a:t>їх </a:t>
            </a:r>
            <a:r>
              <a:rPr sz="1800" b="1" spc="15" dirty="0">
                <a:solidFill>
                  <a:srgbClr val="252525"/>
                </a:solidFill>
              </a:rPr>
              <a:t>формулює </a:t>
            </a:r>
            <a:r>
              <a:rPr sz="1800" b="1" spc="65" dirty="0">
                <a:solidFill>
                  <a:srgbClr val="252525"/>
                </a:solidFill>
              </a:rPr>
              <a:t>вчитель, </a:t>
            </a:r>
            <a:r>
              <a:rPr sz="1800" b="1" spc="125" dirty="0">
                <a:solidFill>
                  <a:srgbClr val="252525"/>
                </a:solidFill>
              </a:rPr>
              <a:t>завжди </a:t>
            </a:r>
            <a:r>
              <a:rPr sz="1800" b="1" spc="45" dirty="0">
                <a:solidFill>
                  <a:srgbClr val="252525"/>
                </a:solidFill>
              </a:rPr>
              <a:t>орієнтовані </a:t>
            </a:r>
            <a:r>
              <a:rPr sz="1800" b="1" spc="91" dirty="0">
                <a:solidFill>
                  <a:srgbClr val="252525"/>
                </a:solidFill>
              </a:rPr>
              <a:t>на </a:t>
            </a:r>
            <a:r>
              <a:rPr sz="1800" b="1" spc="51" dirty="0">
                <a:solidFill>
                  <a:srgbClr val="252525"/>
                </a:solidFill>
              </a:rPr>
              <a:t>учня. </a:t>
            </a:r>
            <a:r>
              <a:rPr sz="1800" spc="25" dirty="0">
                <a:solidFill>
                  <a:srgbClr val="252525"/>
                </a:solidFill>
                <a:latin typeface="Tahoma"/>
                <a:cs typeface="Tahoma"/>
              </a:rPr>
              <a:t>Тому </a:t>
            </a:r>
            <a:r>
              <a:rPr sz="1800" spc="80" dirty="0">
                <a:solidFill>
                  <a:srgbClr val="252525"/>
                </a:solidFill>
                <a:latin typeface="Tahoma"/>
                <a:cs typeface="Tahoma"/>
              </a:rPr>
              <a:t>в </a:t>
            </a:r>
            <a:r>
              <a:rPr sz="1800" spc="85" dirty="0">
                <a:solidFill>
                  <a:srgbClr val="252525"/>
                </a:solidFill>
                <a:latin typeface="Tahoma"/>
                <a:cs typeface="Tahoma"/>
              </a:rPr>
              <a:t> </a:t>
            </a:r>
            <a:r>
              <a:rPr sz="1800" spc="95" dirty="0">
                <a:solidFill>
                  <a:srgbClr val="252525"/>
                </a:solidFill>
                <a:latin typeface="Tahoma"/>
                <a:cs typeface="Tahoma"/>
              </a:rPr>
              <a:t>нових</a:t>
            </a:r>
            <a:r>
              <a:rPr sz="1800" spc="-115" dirty="0">
                <a:solidFill>
                  <a:srgbClr val="252525"/>
                </a:solidFill>
                <a:latin typeface="Tahoma"/>
                <a:cs typeface="Tahoma"/>
              </a:rPr>
              <a:t> </a:t>
            </a:r>
            <a:r>
              <a:rPr sz="1800" spc="75" dirty="0">
                <a:solidFill>
                  <a:srgbClr val="252525"/>
                </a:solidFill>
                <a:latin typeface="Tahoma"/>
                <a:cs typeface="Tahoma"/>
              </a:rPr>
              <a:t>умовах</a:t>
            </a:r>
            <a:r>
              <a:rPr sz="1800" spc="-91" dirty="0">
                <a:solidFill>
                  <a:srgbClr val="252525"/>
                </a:solidFill>
                <a:latin typeface="Tahoma"/>
                <a:cs typeface="Tahoma"/>
              </a:rPr>
              <a:t> </a:t>
            </a:r>
            <a:r>
              <a:rPr sz="1800" spc="71" dirty="0">
                <a:solidFill>
                  <a:srgbClr val="252525"/>
                </a:solidFill>
                <a:latin typeface="Tahoma"/>
                <a:cs typeface="Tahoma"/>
              </a:rPr>
              <a:t>потрібна</a:t>
            </a:r>
            <a:r>
              <a:rPr sz="1800" spc="-120" dirty="0">
                <a:solidFill>
                  <a:srgbClr val="252525"/>
                </a:solidFill>
                <a:latin typeface="Tahoma"/>
                <a:cs typeface="Tahoma"/>
              </a:rPr>
              <a:t> </a:t>
            </a:r>
            <a:r>
              <a:rPr sz="1800" spc="65" dirty="0">
                <a:solidFill>
                  <a:srgbClr val="252525"/>
                </a:solidFill>
                <a:latin typeface="Tahoma"/>
                <a:cs typeface="Tahoma"/>
              </a:rPr>
              <a:t>переорієнтація</a:t>
            </a:r>
            <a:r>
              <a:rPr sz="1800" spc="-120" dirty="0">
                <a:solidFill>
                  <a:srgbClr val="252525"/>
                </a:solidFill>
                <a:latin typeface="Tahoma"/>
                <a:cs typeface="Tahoma"/>
              </a:rPr>
              <a:t> </a:t>
            </a:r>
            <a:r>
              <a:rPr sz="1800" spc="80" dirty="0">
                <a:solidFill>
                  <a:srgbClr val="252525"/>
                </a:solidFill>
                <a:latin typeface="Tahoma"/>
                <a:cs typeface="Tahoma"/>
              </a:rPr>
              <a:t>в</a:t>
            </a:r>
            <a:r>
              <a:rPr sz="1800" spc="-85" dirty="0">
                <a:solidFill>
                  <a:srgbClr val="252525"/>
                </a:solidFill>
                <a:latin typeface="Tahoma"/>
                <a:cs typeface="Tahoma"/>
              </a:rPr>
              <a:t> </a:t>
            </a:r>
            <a:r>
              <a:rPr sz="1800" spc="65" dirty="0">
                <a:solidFill>
                  <a:srgbClr val="252525"/>
                </a:solidFill>
                <a:latin typeface="Tahoma"/>
                <a:cs typeface="Tahoma"/>
              </a:rPr>
              <a:t>тому</a:t>
            </a:r>
            <a:r>
              <a:rPr sz="1800" spc="-100" dirty="0">
                <a:solidFill>
                  <a:srgbClr val="252525"/>
                </a:solidFill>
                <a:latin typeface="Tahoma"/>
                <a:cs typeface="Tahoma"/>
              </a:rPr>
              <a:t> </a:t>
            </a:r>
            <a:r>
              <a:rPr sz="1800" spc="25" dirty="0">
                <a:solidFill>
                  <a:srgbClr val="252525"/>
                </a:solidFill>
                <a:latin typeface="Tahoma"/>
                <a:cs typeface="Tahoma"/>
              </a:rPr>
              <a:t>сенсі,</a:t>
            </a:r>
            <a:r>
              <a:rPr sz="1800" spc="-80" dirty="0">
                <a:solidFill>
                  <a:srgbClr val="252525"/>
                </a:solidFill>
                <a:latin typeface="Tahoma"/>
                <a:cs typeface="Tahoma"/>
              </a:rPr>
              <a:t> </a:t>
            </a:r>
            <a:r>
              <a:rPr sz="1800" i="1" spc="11" dirty="0">
                <a:solidFill>
                  <a:srgbClr val="252525"/>
                </a:solidFill>
              </a:rPr>
              <a:t>щоб</a:t>
            </a:r>
            <a:r>
              <a:rPr sz="1800" i="1" spc="-25" dirty="0">
                <a:solidFill>
                  <a:srgbClr val="252525"/>
                </a:solidFill>
              </a:rPr>
              <a:t> </a:t>
            </a:r>
            <a:r>
              <a:rPr sz="1800" i="1" spc="31" dirty="0" err="1">
                <a:solidFill>
                  <a:srgbClr val="252525"/>
                </a:solidFill>
              </a:rPr>
              <a:t>визначати</a:t>
            </a:r>
            <a:r>
              <a:rPr sz="1800" i="1" spc="31" dirty="0">
                <a:solidFill>
                  <a:srgbClr val="252525"/>
                </a:solidFill>
              </a:rPr>
              <a:t> </a:t>
            </a:r>
            <a:r>
              <a:rPr sz="1800" i="1" spc="-484" dirty="0">
                <a:solidFill>
                  <a:srgbClr val="252525"/>
                </a:solidFill>
              </a:rPr>
              <a:t> </a:t>
            </a:r>
            <a:r>
              <a:rPr lang="uk-UA" sz="1800" i="1" spc="-484" dirty="0">
                <a:solidFill>
                  <a:srgbClr val="252525"/>
                </a:solidFill>
              </a:rPr>
              <a:t>        </a:t>
            </a:r>
          </a:p>
          <a:p>
            <a:pPr marL="355591" marR="53339">
              <a:lnSpc>
                <a:spcPct val="138900"/>
              </a:lnSpc>
            </a:pPr>
            <a:r>
              <a:rPr lang="uk-UA" sz="1800" b="1" i="1" spc="-484" dirty="0">
                <a:solidFill>
                  <a:srgbClr val="252525"/>
                </a:solidFill>
              </a:rPr>
              <a:t>                                                                                                                                                           </a:t>
            </a:r>
            <a:r>
              <a:rPr sz="1800" b="1" i="1" spc="-5" dirty="0" err="1">
                <a:solidFill>
                  <a:srgbClr val="FF0000"/>
                </a:solidFill>
              </a:rPr>
              <a:t>цілі</a:t>
            </a:r>
            <a:r>
              <a:rPr sz="1800" b="1" i="1" spc="-35" dirty="0">
                <a:solidFill>
                  <a:srgbClr val="FF0000"/>
                </a:solidFill>
              </a:rPr>
              <a:t> </a:t>
            </a:r>
            <a:r>
              <a:rPr sz="1800" b="1" i="1" spc="55" dirty="0">
                <a:solidFill>
                  <a:srgbClr val="FF0000"/>
                </a:solidFill>
              </a:rPr>
              <a:t>як</a:t>
            </a:r>
            <a:r>
              <a:rPr sz="1800" b="1" i="1" spc="-45" dirty="0">
                <a:solidFill>
                  <a:srgbClr val="FF0000"/>
                </a:solidFill>
              </a:rPr>
              <a:t> </a:t>
            </a:r>
            <a:r>
              <a:rPr sz="1800" b="1" i="1" spc="11" dirty="0">
                <a:solidFill>
                  <a:srgbClr val="FF0000"/>
                </a:solidFill>
              </a:rPr>
              <a:t>очікувані</a:t>
            </a:r>
            <a:r>
              <a:rPr sz="1800" b="1" i="1" spc="-35" dirty="0">
                <a:solidFill>
                  <a:srgbClr val="FF0000"/>
                </a:solidFill>
              </a:rPr>
              <a:t> </a:t>
            </a:r>
            <a:r>
              <a:rPr sz="1800" b="1" i="1" spc="-20" dirty="0">
                <a:solidFill>
                  <a:srgbClr val="FF0000"/>
                </a:solidFill>
              </a:rPr>
              <a:t>результати</a:t>
            </a:r>
            <a:r>
              <a:rPr sz="1800" b="1" i="1" spc="-40" dirty="0">
                <a:solidFill>
                  <a:srgbClr val="FF0000"/>
                </a:solidFill>
              </a:rPr>
              <a:t> </a:t>
            </a:r>
            <a:r>
              <a:rPr sz="1800" b="1" i="1" spc="11" dirty="0">
                <a:solidFill>
                  <a:srgbClr val="FF0000"/>
                </a:solidFill>
              </a:rPr>
              <a:t>навчання</a:t>
            </a:r>
            <a:r>
              <a:rPr sz="1800" b="1" i="1" spc="5" dirty="0">
                <a:solidFill>
                  <a:srgbClr val="FF0000"/>
                </a:solidFill>
              </a:rPr>
              <a:t> </a:t>
            </a:r>
            <a:r>
              <a:rPr sz="1800" b="1" i="1" spc="-11" dirty="0" err="1">
                <a:solidFill>
                  <a:srgbClr val="FF0000"/>
                </a:solidFill>
              </a:rPr>
              <a:t>учнів</a:t>
            </a:r>
            <a:r>
              <a:rPr sz="1800" b="1" spc="-11" dirty="0">
                <a:solidFill>
                  <a:srgbClr val="FF0000"/>
                </a:solidFill>
              </a:rPr>
              <a:t>.</a:t>
            </a:r>
            <a:endParaRPr sz="1800" dirty="0"/>
          </a:p>
        </p:txBody>
      </p:sp>
      <p:sp>
        <p:nvSpPr>
          <p:cNvPr id="4" name="Прямоугольник 3">
            <a:extLst>
              <a:ext uri="{FF2B5EF4-FFF2-40B4-BE49-F238E27FC236}">
                <a16:creationId xmlns:a16="http://schemas.microsoft.com/office/drawing/2014/main" id="{86888FC2-9969-4695-B581-72F1220649FD}"/>
              </a:ext>
            </a:extLst>
          </p:cNvPr>
          <p:cNvSpPr/>
          <p:nvPr/>
        </p:nvSpPr>
        <p:spPr>
          <a:xfrm>
            <a:off x="3343274" y="3627075"/>
            <a:ext cx="7572375" cy="1973874"/>
          </a:xfrm>
          <a:prstGeom prst="rect">
            <a:avLst/>
          </a:prstGeom>
        </p:spPr>
        <p:txBody>
          <a:bodyPr wrap="square">
            <a:spAutoFit/>
          </a:bodyPr>
          <a:lstStyle/>
          <a:p>
            <a:pPr marL="355591" marR="102232" indent="-342891">
              <a:lnSpc>
                <a:spcPct val="138900"/>
              </a:lnSpc>
              <a:buFont typeface="Wingdings"/>
              <a:buChar char=""/>
              <a:tabLst>
                <a:tab pos="354956" algn="l"/>
                <a:tab pos="355591" algn="l"/>
              </a:tabLst>
            </a:pPr>
            <a:r>
              <a:rPr lang="ru-RU" sz="1800" spc="65" dirty="0">
                <a:solidFill>
                  <a:srgbClr val="252525"/>
                </a:solidFill>
                <a:latin typeface="Tahoma"/>
                <a:cs typeface="Tahoma"/>
              </a:rPr>
              <a:t>За </a:t>
            </a:r>
            <a:r>
              <a:rPr lang="ru-RU" sz="1800" spc="45" dirty="0">
                <a:solidFill>
                  <a:srgbClr val="252525"/>
                </a:solidFill>
                <a:latin typeface="Tahoma"/>
                <a:cs typeface="Tahoma"/>
              </a:rPr>
              <a:t>такого </a:t>
            </a:r>
            <a:r>
              <a:rPr lang="ru-RU" sz="1800" spc="45" dirty="0" err="1">
                <a:solidFill>
                  <a:srgbClr val="252525"/>
                </a:solidFill>
                <a:latin typeface="Tahoma"/>
                <a:cs typeface="Tahoma"/>
              </a:rPr>
              <a:t>підходу</a:t>
            </a:r>
            <a:r>
              <a:rPr lang="ru-RU" sz="1800" spc="45" dirty="0">
                <a:solidFill>
                  <a:srgbClr val="252525"/>
                </a:solidFill>
                <a:latin typeface="Tahoma"/>
                <a:cs typeface="Tahoma"/>
              </a:rPr>
              <a:t> </a:t>
            </a:r>
            <a:r>
              <a:rPr lang="ru-RU" sz="1800" spc="95" dirty="0" err="1">
                <a:solidFill>
                  <a:srgbClr val="252525"/>
                </a:solidFill>
                <a:latin typeface="Tahoma"/>
                <a:cs typeface="Tahoma"/>
              </a:rPr>
              <a:t>пропонуємо</a:t>
            </a:r>
            <a:r>
              <a:rPr lang="ru-RU" sz="1800" spc="95" dirty="0">
                <a:solidFill>
                  <a:srgbClr val="252525"/>
                </a:solidFill>
                <a:latin typeface="Tahoma"/>
                <a:cs typeface="Tahoma"/>
              </a:rPr>
              <a:t> </a:t>
            </a:r>
            <a:r>
              <a:rPr lang="ru-RU" sz="1800" spc="15" dirty="0">
                <a:solidFill>
                  <a:srgbClr val="252525"/>
                </a:solidFill>
                <a:latin typeface="Tahoma"/>
                <a:cs typeface="Tahoma"/>
              </a:rPr>
              <a:t>схему: </a:t>
            </a:r>
            <a:r>
              <a:rPr lang="ru-RU" sz="1800" b="1" spc="51" dirty="0" err="1">
                <a:solidFill>
                  <a:srgbClr val="6FAC46"/>
                </a:solidFill>
              </a:rPr>
              <a:t>цілі</a:t>
            </a:r>
            <a:r>
              <a:rPr lang="ru-RU" sz="1800" b="1" spc="51" dirty="0">
                <a:solidFill>
                  <a:srgbClr val="6FAC46"/>
                </a:solidFill>
              </a:rPr>
              <a:t>, </a:t>
            </a:r>
            <a:r>
              <a:rPr lang="ru-RU" sz="1800" b="1" spc="115" dirty="0">
                <a:solidFill>
                  <a:srgbClr val="6FAC46"/>
                </a:solidFill>
              </a:rPr>
              <a:t>як </a:t>
            </a:r>
            <a:r>
              <a:rPr lang="ru-RU" sz="1800" b="1" spc="75" dirty="0" err="1">
                <a:solidFill>
                  <a:srgbClr val="6FAC46"/>
                </a:solidFill>
              </a:rPr>
              <a:t>очікувані</a:t>
            </a:r>
            <a:r>
              <a:rPr lang="ru-RU" sz="1800" b="1" spc="75" dirty="0">
                <a:solidFill>
                  <a:srgbClr val="6FAC46"/>
                </a:solidFill>
              </a:rPr>
              <a:t> </a:t>
            </a:r>
            <a:r>
              <a:rPr lang="ru-RU" sz="1800" b="1" spc="80" dirty="0">
                <a:solidFill>
                  <a:srgbClr val="6FAC46"/>
                </a:solidFill>
              </a:rPr>
              <a:t> </a:t>
            </a:r>
            <a:r>
              <a:rPr lang="ru-RU" sz="1800" b="1" spc="60" dirty="0" err="1">
                <a:solidFill>
                  <a:srgbClr val="6FAC46"/>
                </a:solidFill>
              </a:rPr>
              <a:t>результати</a:t>
            </a:r>
            <a:r>
              <a:rPr lang="ru-RU" sz="1800" b="1" spc="60" dirty="0">
                <a:solidFill>
                  <a:srgbClr val="6FAC46"/>
                </a:solidFill>
              </a:rPr>
              <a:t> </a:t>
            </a:r>
            <a:r>
              <a:rPr lang="ru-RU" sz="1800" b="1" dirty="0">
                <a:solidFill>
                  <a:srgbClr val="6FAC46"/>
                </a:solidFill>
              </a:rPr>
              <a:t>→ </a:t>
            </a:r>
            <a:r>
              <a:rPr lang="ru-RU" sz="1800" b="1" spc="65" dirty="0" err="1">
                <a:solidFill>
                  <a:srgbClr val="6FAC46"/>
                </a:solidFill>
              </a:rPr>
              <a:t>завдання</a:t>
            </a:r>
            <a:r>
              <a:rPr lang="ru-RU" sz="1800" b="1" spc="65" dirty="0">
                <a:solidFill>
                  <a:srgbClr val="6FAC46"/>
                </a:solidFill>
              </a:rPr>
              <a:t>, </a:t>
            </a:r>
            <a:r>
              <a:rPr lang="ru-RU" sz="1800" b="1" spc="160" dirty="0" err="1">
                <a:solidFill>
                  <a:srgbClr val="6FAC46"/>
                </a:solidFill>
              </a:rPr>
              <a:t>якими</a:t>
            </a:r>
            <a:r>
              <a:rPr lang="ru-RU" sz="1800" b="1" spc="160" dirty="0">
                <a:solidFill>
                  <a:srgbClr val="6FAC46"/>
                </a:solidFill>
              </a:rPr>
              <a:t> </a:t>
            </a:r>
            <a:r>
              <a:rPr lang="ru-RU" sz="1800" b="1" spc="35" dirty="0" err="1">
                <a:solidFill>
                  <a:srgbClr val="6FAC46"/>
                </a:solidFill>
              </a:rPr>
              <a:t>їх</a:t>
            </a:r>
            <a:r>
              <a:rPr lang="ru-RU" sz="1800" b="1" spc="35" dirty="0">
                <a:solidFill>
                  <a:srgbClr val="6FAC46"/>
                </a:solidFill>
              </a:rPr>
              <a:t> </a:t>
            </a:r>
            <a:r>
              <a:rPr lang="ru-RU" sz="1800" b="1" spc="125" dirty="0" err="1">
                <a:solidFill>
                  <a:srgbClr val="6FAC46"/>
                </a:solidFill>
              </a:rPr>
              <a:t>можна</a:t>
            </a:r>
            <a:r>
              <a:rPr lang="ru-RU" sz="1800" b="1" spc="125" dirty="0">
                <a:solidFill>
                  <a:srgbClr val="6FAC46"/>
                </a:solidFill>
              </a:rPr>
              <a:t> </a:t>
            </a:r>
            <a:r>
              <a:rPr lang="ru-RU" sz="1800" b="1" spc="85" dirty="0" err="1">
                <a:solidFill>
                  <a:srgbClr val="6FAC46"/>
                </a:solidFill>
              </a:rPr>
              <a:t>перевірити</a:t>
            </a:r>
            <a:r>
              <a:rPr lang="ru-RU" sz="1800" b="1" spc="85" dirty="0">
                <a:solidFill>
                  <a:srgbClr val="6FAC46"/>
                </a:solidFill>
              </a:rPr>
              <a:t> </a:t>
            </a:r>
            <a:r>
              <a:rPr lang="ru-RU" sz="1800" b="1" dirty="0">
                <a:solidFill>
                  <a:srgbClr val="6FAC46"/>
                </a:solidFill>
              </a:rPr>
              <a:t>→ </a:t>
            </a:r>
            <a:r>
              <a:rPr lang="ru-RU" sz="1800" b="1" spc="71" dirty="0">
                <a:solidFill>
                  <a:srgbClr val="6FAC46"/>
                </a:solidFill>
              </a:rPr>
              <a:t>план </a:t>
            </a:r>
            <a:r>
              <a:rPr lang="ru-RU" sz="1800" b="1" spc="75" dirty="0">
                <a:solidFill>
                  <a:srgbClr val="6FAC46"/>
                </a:solidFill>
              </a:rPr>
              <a:t> </a:t>
            </a:r>
            <a:r>
              <a:rPr lang="ru-RU" sz="1800" b="1" spc="65" dirty="0" err="1">
                <a:solidFill>
                  <a:srgbClr val="6FAC46"/>
                </a:solidFill>
              </a:rPr>
              <a:t>реалізації</a:t>
            </a:r>
            <a:r>
              <a:rPr lang="ru-RU" sz="1800" b="1" spc="65" dirty="0">
                <a:solidFill>
                  <a:srgbClr val="6FAC46"/>
                </a:solidFill>
              </a:rPr>
              <a:t> (</a:t>
            </a:r>
            <a:r>
              <a:rPr lang="ru-RU" sz="1800" b="1" spc="65" dirty="0" err="1">
                <a:solidFill>
                  <a:srgbClr val="6FAC46"/>
                </a:solidFill>
              </a:rPr>
              <a:t>зміст</a:t>
            </a:r>
            <a:r>
              <a:rPr lang="ru-RU" sz="1800" b="1" spc="65" dirty="0">
                <a:solidFill>
                  <a:srgbClr val="6FAC46"/>
                </a:solidFill>
              </a:rPr>
              <a:t> </a:t>
            </a:r>
            <a:r>
              <a:rPr lang="ru-RU" sz="1800" b="1" spc="71" dirty="0" err="1">
                <a:solidFill>
                  <a:srgbClr val="6FAC46"/>
                </a:solidFill>
              </a:rPr>
              <a:t>навчання</a:t>
            </a:r>
            <a:r>
              <a:rPr lang="ru-RU" sz="1800" b="1" spc="71" dirty="0">
                <a:solidFill>
                  <a:srgbClr val="6FAC46"/>
                </a:solidFill>
              </a:rPr>
              <a:t>, </a:t>
            </a:r>
            <a:r>
              <a:rPr lang="ru-RU" sz="1800" b="1" spc="15" dirty="0" err="1">
                <a:solidFill>
                  <a:srgbClr val="6FAC46"/>
                </a:solidFill>
              </a:rPr>
              <a:t>способи</a:t>
            </a:r>
            <a:r>
              <a:rPr lang="ru-RU" sz="1800" b="1" spc="15" dirty="0">
                <a:solidFill>
                  <a:srgbClr val="6FAC46"/>
                </a:solidFill>
              </a:rPr>
              <a:t> </a:t>
            </a:r>
            <a:r>
              <a:rPr lang="ru-RU" sz="1800" b="1" spc="95" dirty="0">
                <a:solidFill>
                  <a:srgbClr val="6FAC46"/>
                </a:solidFill>
              </a:rPr>
              <a:t>та </a:t>
            </a:r>
            <a:r>
              <a:rPr lang="ru-RU" sz="1800" b="1" spc="100" dirty="0" err="1">
                <a:solidFill>
                  <a:srgbClr val="6FAC46"/>
                </a:solidFill>
              </a:rPr>
              <a:t>методи</a:t>
            </a:r>
            <a:r>
              <a:rPr lang="ru-RU" sz="1800" b="1" spc="100" dirty="0">
                <a:solidFill>
                  <a:srgbClr val="6FAC46"/>
                </a:solidFill>
              </a:rPr>
              <a:t> </a:t>
            </a:r>
            <a:r>
              <a:rPr lang="ru-RU" sz="1800" b="1" spc="71" dirty="0" err="1">
                <a:solidFill>
                  <a:srgbClr val="6FAC46"/>
                </a:solidFill>
              </a:rPr>
              <a:t>педагогічної</a:t>
            </a:r>
            <a:r>
              <a:rPr lang="ru-RU" sz="1800" b="1" spc="71" dirty="0">
                <a:solidFill>
                  <a:srgbClr val="6FAC46"/>
                </a:solidFill>
              </a:rPr>
              <a:t> </a:t>
            </a:r>
            <a:r>
              <a:rPr lang="ru-RU" sz="1800" b="1" spc="75" dirty="0">
                <a:solidFill>
                  <a:srgbClr val="6FAC46"/>
                </a:solidFill>
              </a:rPr>
              <a:t> </a:t>
            </a:r>
            <a:r>
              <a:rPr lang="ru-RU" sz="1800" b="1" spc="51" dirty="0" err="1">
                <a:solidFill>
                  <a:srgbClr val="6FAC46"/>
                </a:solidFill>
              </a:rPr>
              <a:t>взаємодії</a:t>
            </a:r>
            <a:r>
              <a:rPr lang="ru-RU" sz="1800" b="1" spc="51" dirty="0">
                <a:solidFill>
                  <a:srgbClr val="6FAC46"/>
                </a:solidFill>
              </a:rPr>
              <a:t>)</a:t>
            </a:r>
            <a:r>
              <a:rPr lang="ru-RU" sz="1800" b="1" spc="-55" dirty="0">
                <a:solidFill>
                  <a:srgbClr val="6FAC46"/>
                </a:solidFill>
              </a:rPr>
              <a:t> </a:t>
            </a:r>
            <a:r>
              <a:rPr lang="ru-RU" sz="1800" b="1" dirty="0">
                <a:solidFill>
                  <a:srgbClr val="6FAC46"/>
                </a:solidFill>
              </a:rPr>
              <a:t>→</a:t>
            </a:r>
            <a:r>
              <a:rPr lang="ru-RU" sz="1800" b="1" spc="-40" dirty="0">
                <a:solidFill>
                  <a:srgbClr val="6FAC46"/>
                </a:solidFill>
              </a:rPr>
              <a:t> </a:t>
            </a:r>
            <a:r>
              <a:rPr lang="ru-RU" sz="1800" b="1" spc="65" dirty="0" err="1">
                <a:solidFill>
                  <a:srgbClr val="6FAC46"/>
                </a:solidFill>
              </a:rPr>
              <a:t>оцінювання</a:t>
            </a:r>
            <a:r>
              <a:rPr lang="ru-RU" sz="1800" b="1" spc="-75" dirty="0">
                <a:solidFill>
                  <a:srgbClr val="6FAC46"/>
                </a:solidFill>
              </a:rPr>
              <a:t> </a:t>
            </a:r>
            <a:r>
              <a:rPr lang="ru-RU" sz="1800" b="1" dirty="0">
                <a:solidFill>
                  <a:srgbClr val="6FAC46"/>
                </a:solidFill>
              </a:rPr>
              <a:t>→</a:t>
            </a:r>
            <a:r>
              <a:rPr lang="ru-RU" sz="1800" b="1" spc="-51" dirty="0">
                <a:solidFill>
                  <a:srgbClr val="6FAC46"/>
                </a:solidFill>
              </a:rPr>
              <a:t> </a:t>
            </a:r>
            <a:r>
              <a:rPr lang="ru-RU" sz="1800" b="1" spc="85" dirty="0" err="1">
                <a:solidFill>
                  <a:srgbClr val="6FAC46"/>
                </a:solidFill>
              </a:rPr>
              <a:t>зворотний</a:t>
            </a:r>
            <a:r>
              <a:rPr lang="ru-RU" sz="1800" b="1" spc="-35" dirty="0">
                <a:solidFill>
                  <a:srgbClr val="6FAC46"/>
                </a:solidFill>
              </a:rPr>
              <a:t> </a:t>
            </a:r>
            <a:r>
              <a:rPr lang="ru-RU" sz="1800" b="1" spc="51" dirty="0" err="1">
                <a:solidFill>
                  <a:srgbClr val="6FAC46"/>
                </a:solidFill>
              </a:rPr>
              <a:t>зв’язок</a:t>
            </a:r>
            <a:r>
              <a:rPr lang="ru-RU" sz="1800" b="1" spc="-55" dirty="0">
                <a:solidFill>
                  <a:srgbClr val="6FAC46"/>
                </a:solidFill>
              </a:rPr>
              <a:t> </a:t>
            </a:r>
            <a:r>
              <a:rPr lang="ru-RU" sz="1800" b="1" dirty="0">
                <a:solidFill>
                  <a:srgbClr val="6FAC46"/>
                </a:solidFill>
              </a:rPr>
              <a:t>→</a:t>
            </a:r>
            <a:r>
              <a:rPr lang="ru-RU" sz="1800" b="1" spc="-40" dirty="0">
                <a:solidFill>
                  <a:srgbClr val="6FAC46"/>
                </a:solidFill>
              </a:rPr>
              <a:t> </a:t>
            </a:r>
            <a:r>
              <a:rPr lang="ru-RU" sz="1800" b="1" spc="65" dirty="0" err="1">
                <a:solidFill>
                  <a:srgbClr val="6FAC46"/>
                </a:solidFill>
              </a:rPr>
              <a:t>верифікація</a:t>
            </a:r>
            <a:r>
              <a:rPr lang="ru-RU" sz="1800" b="1" spc="65" dirty="0">
                <a:solidFill>
                  <a:srgbClr val="6FAC46"/>
                </a:solidFill>
              </a:rPr>
              <a:t>.</a:t>
            </a:r>
            <a:endParaRPr lang="ru-RU" sz="1800" dirty="0"/>
          </a:p>
        </p:txBody>
      </p:sp>
    </p:spTree>
    <p:extLst>
      <p:ext uri="{BB962C8B-B14F-4D97-AF65-F5344CB8AC3E}">
        <p14:creationId xmlns:p14="http://schemas.microsoft.com/office/powerpoint/2010/main" val="191015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3" name="object 2">
            <a:extLst>
              <a:ext uri="{FF2B5EF4-FFF2-40B4-BE49-F238E27FC236}">
                <a16:creationId xmlns:a16="http://schemas.microsoft.com/office/drawing/2014/main" id="{D648BBC5-24AF-417F-AD8C-EE02823387E8}"/>
              </a:ext>
            </a:extLst>
          </p:cNvPr>
          <p:cNvSpPr txBox="1">
            <a:spLocks noGrp="1"/>
          </p:cNvSpPr>
          <p:nvPr>
            <p:ph type="title"/>
          </p:nvPr>
        </p:nvSpPr>
        <p:spPr>
          <a:xfrm>
            <a:off x="0" y="283258"/>
            <a:ext cx="12079605" cy="579646"/>
          </a:xfrm>
          <a:prstGeom prst="rect">
            <a:avLst/>
          </a:prstGeom>
        </p:spPr>
        <p:txBody>
          <a:bodyPr spcFirstLastPara="1" vert="horz" wrap="square" lIns="0" tIns="12700" rIns="0" bIns="0" rtlCol="0" anchor="ctr" anchorCtr="0">
            <a:spAutoFit/>
          </a:bodyPr>
          <a:lstStyle/>
          <a:p>
            <a:pPr marL="12700">
              <a:spcBef>
                <a:spcPts val="100"/>
              </a:spcBef>
              <a:tabLst>
                <a:tab pos="469254" algn="l"/>
              </a:tabLst>
            </a:pPr>
            <a:r>
              <a:rPr sz="3600" spc="115" dirty="0" err="1">
                <a:solidFill>
                  <a:srgbClr val="EC7C30"/>
                </a:solidFill>
              </a:rPr>
              <a:t>Цікаві</a:t>
            </a:r>
            <a:r>
              <a:rPr sz="3600" spc="20" dirty="0">
                <a:solidFill>
                  <a:srgbClr val="EC7C30"/>
                </a:solidFill>
              </a:rPr>
              <a:t> </a:t>
            </a:r>
            <a:r>
              <a:rPr sz="3600" spc="185" dirty="0">
                <a:solidFill>
                  <a:srgbClr val="EC7C30"/>
                </a:solidFill>
              </a:rPr>
              <a:t>уроки</a:t>
            </a:r>
            <a:r>
              <a:rPr sz="3600" spc="20" dirty="0">
                <a:solidFill>
                  <a:srgbClr val="EC7C30"/>
                </a:solidFill>
              </a:rPr>
              <a:t> </a:t>
            </a:r>
            <a:r>
              <a:rPr sz="3600" spc="-15" dirty="0">
                <a:solidFill>
                  <a:srgbClr val="EC7C30"/>
                </a:solidFill>
              </a:rPr>
              <a:t>=</a:t>
            </a:r>
            <a:r>
              <a:rPr sz="3600" spc="20" dirty="0">
                <a:solidFill>
                  <a:srgbClr val="EC7C30"/>
                </a:solidFill>
              </a:rPr>
              <a:t> </a:t>
            </a:r>
            <a:r>
              <a:rPr sz="3600" spc="145" dirty="0">
                <a:solidFill>
                  <a:srgbClr val="EC7C30"/>
                </a:solidFill>
              </a:rPr>
              <a:t>цікаво</a:t>
            </a:r>
            <a:r>
              <a:rPr sz="3600" spc="20" dirty="0">
                <a:solidFill>
                  <a:srgbClr val="EC7C30"/>
                </a:solidFill>
              </a:rPr>
              <a:t> </a:t>
            </a:r>
            <a:r>
              <a:rPr sz="3600" spc="195" dirty="0">
                <a:solidFill>
                  <a:srgbClr val="EC7C30"/>
                </a:solidFill>
              </a:rPr>
              <a:t>навчати</a:t>
            </a:r>
            <a:r>
              <a:rPr sz="3600" spc="20" dirty="0">
                <a:solidFill>
                  <a:srgbClr val="EC7C30"/>
                </a:solidFill>
              </a:rPr>
              <a:t> </a:t>
            </a:r>
            <a:r>
              <a:rPr sz="3600" spc="-15" dirty="0">
                <a:solidFill>
                  <a:srgbClr val="EC7C30"/>
                </a:solidFill>
              </a:rPr>
              <a:t>=</a:t>
            </a:r>
            <a:r>
              <a:rPr sz="3600" spc="20" dirty="0">
                <a:solidFill>
                  <a:srgbClr val="EC7C30"/>
                </a:solidFill>
              </a:rPr>
              <a:t> </a:t>
            </a:r>
            <a:r>
              <a:rPr sz="3600" spc="145" dirty="0" err="1">
                <a:solidFill>
                  <a:srgbClr val="EC7C30"/>
                </a:solidFill>
              </a:rPr>
              <a:t>цікаво</a:t>
            </a:r>
            <a:r>
              <a:rPr sz="3600" spc="20" dirty="0">
                <a:solidFill>
                  <a:srgbClr val="EC7C30"/>
                </a:solidFill>
              </a:rPr>
              <a:t> </a:t>
            </a:r>
            <a:r>
              <a:rPr sz="3600" spc="145" dirty="0" err="1">
                <a:solidFill>
                  <a:srgbClr val="EC7C30"/>
                </a:solidFill>
              </a:rPr>
              <a:t>навчатися</a:t>
            </a:r>
            <a:endParaRPr sz="3600" dirty="0"/>
          </a:p>
        </p:txBody>
      </p:sp>
      <p:sp>
        <p:nvSpPr>
          <p:cNvPr id="4" name="object 3">
            <a:extLst>
              <a:ext uri="{FF2B5EF4-FFF2-40B4-BE49-F238E27FC236}">
                <a16:creationId xmlns:a16="http://schemas.microsoft.com/office/drawing/2014/main" id="{28CD3022-7231-4FC2-9DA2-D73DEE9202E1}"/>
              </a:ext>
            </a:extLst>
          </p:cNvPr>
          <p:cNvSpPr txBox="1"/>
          <p:nvPr/>
        </p:nvSpPr>
        <p:spPr>
          <a:xfrm>
            <a:off x="708534" y="862904"/>
            <a:ext cx="8516620" cy="274433"/>
          </a:xfrm>
          <a:prstGeom prst="rect">
            <a:avLst/>
          </a:prstGeom>
          <a:solidFill>
            <a:srgbClr val="FFF1CC"/>
          </a:solidFill>
          <a:ln w="12192">
            <a:solidFill>
              <a:srgbClr val="FFC000"/>
            </a:solidFill>
          </a:ln>
        </p:spPr>
        <p:txBody>
          <a:bodyPr vert="horz" wrap="square" lIns="0" tIns="58419" rIns="0" bIns="0" rtlCol="0">
            <a:spAutoFit/>
          </a:bodyPr>
          <a:lstStyle/>
          <a:p>
            <a:pPr marL="92072">
              <a:spcBef>
                <a:spcPts val="459"/>
              </a:spcBef>
            </a:pPr>
            <a:r>
              <a:rPr b="1" spc="55" dirty="0">
                <a:solidFill>
                  <a:srgbClr val="252525"/>
                </a:solidFill>
                <a:latin typeface="Roboto"/>
                <a:cs typeface="Roboto"/>
              </a:rPr>
              <a:t>Тема</a:t>
            </a:r>
            <a:r>
              <a:rPr b="1" spc="-40" dirty="0">
                <a:solidFill>
                  <a:srgbClr val="252525"/>
                </a:solidFill>
                <a:latin typeface="Roboto"/>
                <a:cs typeface="Roboto"/>
              </a:rPr>
              <a:t> </a:t>
            </a:r>
            <a:r>
              <a:rPr b="1" spc="65" dirty="0">
                <a:solidFill>
                  <a:srgbClr val="252525"/>
                </a:solidFill>
                <a:latin typeface="Roboto"/>
                <a:cs typeface="Roboto"/>
              </a:rPr>
              <a:t>уроку:</a:t>
            </a:r>
            <a:endParaRPr>
              <a:latin typeface="Roboto"/>
              <a:cs typeface="Roboto"/>
            </a:endParaRPr>
          </a:p>
        </p:txBody>
      </p:sp>
      <p:sp>
        <p:nvSpPr>
          <p:cNvPr id="5" name="object 4">
            <a:extLst>
              <a:ext uri="{FF2B5EF4-FFF2-40B4-BE49-F238E27FC236}">
                <a16:creationId xmlns:a16="http://schemas.microsoft.com/office/drawing/2014/main" id="{4E6EC094-8A4B-473F-98C5-A9E43EA8A3F8}"/>
              </a:ext>
            </a:extLst>
          </p:cNvPr>
          <p:cNvSpPr txBox="1"/>
          <p:nvPr/>
        </p:nvSpPr>
        <p:spPr>
          <a:xfrm>
            <a:off x="711582" y="1355154"/>
            <a:ext cx="8522335" cy="252634"/>
          </a:xfrm>
          <a:prstGeom prst="rect">
            <a:avLst/>
          </a:prstGeom>
          <a:solidFill>
            <a:srgbClr val="DEEBF7"/>
          </a:solidFill>
          <a:ln w="12192">
            <a:solidFill>
              <a:srgbClr val="5B9BD4"/>
            </a:solidFill>
          </a:ln>
        </p:spPr>
        <p:txBody>
          <a:bodyPr vert="horz" wrap="square" lIns="0" tIns="36831" rIns="0" bIns="0" rtlCol="0">
            <a:spAutoFit/>
          </a:bodyPr>
          <a:lstStyle/>
          <a:p>
            <a:pPr marL="92072">
              <a:spcBef>
                <a:spcPts val="289"/>
              </a:spcBef>
            </a:pPr>
            <a:r>
              <a:rPr b="1" spc="85" dirty="0">
                <a:solidFill>
                  <a:srgbClr val="252525"/>
                </a:solidFill>
                <a:latin typeface="Roboto"/>
                <a:cs typeface="Roboto"/>
              </a:rPr>
              <a:t>Мета</a:t>
            </a:r>
            <a:r>
              <a:rPr b="1" spc="-15" dirty="0">
                <a:solidFill>
                  <a:srgbClr val="252525"/>
                </a:solidFill>
                <a:latin typeface="Roboto"/>
                <a:cs typeface="Roboto"/>
              </a:rPr>
              <a:t> </a:t>
            </a:r>
            <a:r>
              <a:rPr b="1" spc="51" dirty="0">
                <a:solidFill>
                  <a:srgbClr val="252525"/>
                </a:solidFill>
                <a:latin typeface="Roboto"/>
                <a:cs typeface="Roboto"/>
              </a:rPr>
              <a:t>і</a:t>
            </a:r>
            <a:r>
              <a:rPr b="1" spc="-20" dirty="0">
                <a:solidFill>
                  <a:srgbClr val="252525"/>
                </a:solidFill>
                <a:latin typeface="Roboto"/>
                <a:cs typeface="Roboto"/>
              </a:rPr>
              <a:t> </a:t>
            </a:r>
            <a:r>
              <a:rPr b="1" spc="65" dirty="0">
                <a:solidFill>
                  <a:srgbClr val="252525"/>
                </a:solidFill>
                <a:latin typeface="Roboto"/>
                <a:cs typeface="Roboto"/>
              </a:rPr>
              <a:t>завдання:</a:t>
            </a:r>
            <a:endParaRPr dirty="0">
              <a:latin typeface="Roboto"/>
              <a:cs typeface="Roboto"/>
            </a:endParaRPr>
          </a:p>
        </p:txBody>
      </p:sp>
      <p:grpSp>
        <p:nvGrpSpPr>
          <p:cNvPr id="6" name="object 5">
            <a:extLst>
              <a:ext uri="{FF2B5EF4-FFF2-40B4-BE49-F238E27FC236}">
                <a16:creationId xmlns:a16="http://schemas.microsoft.com/office/drawing/2014/main" id="{78F1C19C-3F7E-4264-B1E7-88FD273B5A86}"/>
              </a:ext>
            </a:extLst>
          </p:cNvPr>
          <p:cNvGrpSpPr/>
          <p:nvPr/>
        </p:nvGrpSpPr>
        <p:grpSpPr>
          <a:xfrm>
            <a:off x="703960" y="1865917"/>
            <a:ext cx="2185671" cy="1153795"/>
            <a:chOff x="3567684" y="3427476"/>
            <a:chExt cx="2185670" cy="1153795"/>
          </a:xfrm>
        </p:grpSpPr>
        <p:sp>
          <p:nvSpPr>
            <p:cNvPr id="7" name="object 6">
              <a:extLst>
                <a:ext uri="{FF2B5EF4-FFF2-40B4-BE49-F238E27FC236}">
                  <a16:creationId xmlns:a16="http://schemas.microsoft.com/office/drawing/2014/main" id="{E2B50EF8-EBD3-449E-A201-6C7292E5CC59}"/>
                </a:ext>
              </a:extLst>
            </p:cNvPr>
            <p:cNvSpPr/>
            <p:nvPr/>
          </p:nvSpPr>
          <p:spPr>
            <a:xfrm>
              <a:off x="3573780" y="3433572"/>
              <a:ext cx="2173605" cy="1141730"/>
            </a:xfrm>
            <a:custGeom>
              <a:avLst/>
              <a:gdLst/>
              <a:ahLst/>
              <a:cxnLst/>
              <a:rect l="l" t="t" r="r" b="b"/>
              <a:pathLst>
                <a:path w="2173604" h="1141729">
                  <a:moveTo>
                    <a:pt x="2173224" y="0"/>
                  </a:moveTo>
                  <a:lnTo>
                    <a:pt x="0" y="0"/>
                  </a:lnTo>
                  <a:lnTo>
                    <a:pt x="0" y="1141476"/>
                  </a:lnTo>
                  <a:lnTo>
                    <a:pt x="2173224" y="1141476"/>
                  </a:lnTo>
                  <a:lnTo>
                    <a:pt x="2173224" y="0"/>
                  </a:lnTo>
                  <a:close/>
                </a:path>
              </a:pathLst>
            </a:custGeom>
            <a:solidFill>
              <a:srgbClr val="F1DCDB"/>
            </a:solidFill>
          </p:spPr>
          <p:txBody>
            <a:bodyPr wrap="square" lIns="0" tIns="0" rIns="0" bIns="0" rtlCol="0"/>
            <a:lstStyle/>
            <a:p>
              <a:endParaRPr sz="1800"/>
            </a:p>
          </p:txBody>
        </p:sp>
        <p:sp>
          <p:nvSpPr>
            <p:cNvPr id="8" name="object 7">
              <a:extLst>
                <a:ext uri="{FF2B5EF4-FFF2-40B4-BE49-F238E27FC236}">
                  <a16:creationId xmlns:a16="http://schemas.microsoft.com/office/drawing/2014/main" id="{8D62AFE4-007D-45CC-A66D-B683B19F84A9}"/>
                </a:ext>
              </a:extLst>
            </p:cNvPr>
            <p:cNvSpPr/>
            <p:nvPr/>
          </p:nvSpPr>
          <p:spPr>
            <a:xfrm>
              <a:off x="3573780" y="3433572"/>
              <a:ext cx="2173605" cy="1141730"/>
            </a:xfrm>
            <a:custGeom>
              <a:avLst/>
              <a:gdLst/>
              <a:ahLst/>
              <a:cxnLst/>
              <a:rect l="l" t="t" r="r" b="b"/>
              <a:pathLst>
                <a:path w="2173604" h="1141729">
                  <a:moveTo>
                    <a:pt x="0" y="1141476"/>
                  </a:moveTo>
                  <a:lnTo>
                    <a:pt x="2173224" y="1141476"/>
                  </a:lnTo>
                  <a:lnTo>
                    <a:pt x="2173224" y="0"/>
                  </a:lnTo>
                  <a:lnTo>
                    <a:pt x="0" y="0"/>
                  </a:lnTo>
                  <a:lnTo>
                    <a:pt x="0" y="1141476"/>
                  </a:lnTo>
                  <a:close/>
                </a:path>
              </a:pathLst>
            </a:custGeom>
            <a:ln w="12192">
              <a:solidFill>
                <a:srgbClr val="F1DCDB"/>
              </a:solidFill>
            </a:ln>
          </p:spPr>
          <p:txBody>
            <a:bodyPr wrap="square" lIns="0" tIns="0" rIns="0" bIns="0" rtlCol="0"/>
            <a:lstStyle/>
            <a:p>
              <a:endParaRPr sz="1800"/>
            </a:p>
          </p:txBody>
        </p:sp>
      </p:grpSp>
      <p:grpSp>
        <p:nvGrpSpPr>
          <p:cNvPr id="9" name="object 8">
            <a:extLst>
              <a:ext uri="{FF2B5EF4-FFF2-40B4-BE49-F238E27FC236}">
                <a16:creationId xmlns:a16="http://schemas.microsoft.com/office/drawing/2014/main" id="{BB367566-2B56-495E-B1C1-2AA210C86A70}"/>
              </a:ext>
            </a:extLst>
          </p:cNvPr>
          <p:cNvGrpSpPr/>
          <p:nvPr/>
        </p:nvGrpSpPr>
        <p:grpSpPr>
          <a:xfrm>
            <a:off x="2964561" y="1865980"/>
            <a:ext cx="6254751" cy="1153795"/>
            <a:chOff x="5830823" y="3427476"/>
            <a:chExt cx="6254750" cy="1153795"/>
          </a:xfrm>
        </p:grpSpPr>
        <p:sp>
          <p:nvSpPr>
            <p:cNvPr id="10" name="object 9">
              <a:extLst>
                <a:ext uri="{FF2B5EF4-FFF2-40B4-BE49-F238E27FC236}">
                  <a16:creationId xmlns:a16="http://schemas.microsoft.com/office/drawing/2014/main" id="{B5008435-7FA2-403B-A161-1637810D3998}"/>
                </a:ext>
              </a:extLst>
            </p:cNvPr>
            <p:cNvSpPr/>
            <p:nvPr/>
          </p:nvSpPr>
          <p:spPr>
            <a:xfrm>
              <a:off x="5836919" y="3433572"/>
              <a:ext cx="6242685" cy="1141730"/>
            </a:xfrm>
            <a:custGeom>
              <a:avLst/>
              <a:gdLst/>
              <a:ahLst/>
              <a:cxnLst/>
              <a:rect l="l" t="t" r="r" b="b"/>
              <a:pathLst>
                <a:path w="6242684" h="1141729">
                  <a:moveTo>
                    <a:pt x="6242304" y="0"/>
                  </a:moveTo>
                  <a:lnTo>
                    <a:pt x="0" y="0"/>
                  </a:lnTo>
                  <a:lnTo>
                    <a:pt x="0" y="1141476"/>
                  </a:lnTo>
                  <a:lnTo>
                    <a:pt x="6242304" y="1141476"/>
                  </a:lnTo>
                  <a:lnTo>
                    <a:pt x="6242304" y="0"/>
                  </a:lnTo>
                  <a:close/>
                </a:path>
              </a:pathLst>
            </a:custGeom>
            <a:solidFill>
              <a:srgbClr val="FBD4B5"/>
            </a:solidFill>
          </p:spPr>
          <p:txBody>
            <a:bodyPr wrap="square" lIns="0" tIns="0" rIns="0" bIns="0" rtlCol="0"/>
            <a:lstStyle/>
            <a:p>
              <a:endParaRPr sz="1800"/>
            </a:p>
          </p:txBody>
        </p:sp>
        <p:sp>
          <p:nvSpPr>
            <p:cNvPr id="11" name="object 10">
              <a:extLst>
                <a:ext uri="{FF2B5EF4-FFF2-40B4-BE49-F238E27FC236}">
                  <a16:creationId xmlns:a16="http://schemas.microsoft.com/office/drawing/2014/main" id="{55F98868-58C8-41ED-9CAA-8E89DFADF615}"/>
                </a:ext>
              </a:extLst>
            </p:cNvPr>
            <p:cNvSpPr/>
            <p:nvPr/>
          </p:nvSpPr>
          <p:spPr>
            <a:xfrm>
              <a:off x="5836919" y="3433572"/>
              <a:ext cx="6242685" cy="1141730"/>
            </a:xfrm>
            <a:custGeom>
              <a:avLst/>
              <a:gdLst/>
              <a:ahLst/>
              <a:cxnLst/>
              <a:rect l="l" t="t" r="r" b="b"/>
              <a:pathLst>
                <a:path w="6242684" h="1141729">
                  <a:moveTo>
                    <a:pt x="0" y="1141476"/>
                  </a:moveTo>
                  <a:lnTo>
                    <a:pt x="6242304" y="1141476"/>
                  </a:lnTo>
                  <a:lnTo>
                    <a:pt x="6242304" y="0"/>
                  </a:lnTo>
                  <a:lnTo>
                    <a:pt x="0" y="0"/>
                  </a:lnTo>
                  <a:lnTo>
                    <a:pt x="0" y="1141476"/>
                  </a:lnTo>
                  <a:close/>
                </a:path>
              </a:pathLst>
            </a:custGeom>
            <a:ln w="12191">
              <a:solidFill>
                <a:srgbClr val="FBD4B5"/>
              </a:solidFill>
            </a:ln>
          </p:spPr>
          <p:txBody>
            <a:bodyPr wrap="square" lIns="0" tIns="0" rIns="0" bIns="0" rtlCol="0"/>
            <a:lstStyle/>
            <a:p>
              <a:endParaRPr sz="1800"/>
            </a:p>
          </p:txBody>
        </p:sp>
      </p:grpSp>
      <p:sp>
        <p:nvSpPr>
          <p:cNvPr id="12" name="object 11">
            <a:extLst>
              <a:ext uri="{FF2B5EF4-FFF2-40B4-BE49-F238E27FC236}">
                <a16:creationId xmlns:a16="http://schemas.microsoft.com/office/drawing/2014/main" id="{D9B4D226-9632-412B-B512-D55AE8316AAA}"/>
              </a:ext>
            </a:extLst>
          </p:cNvPr>
          <p:cNvSpPr txBox="1"/>
          <p:nvPr/>
        </p:nvSpPr>
        <p:spPr>
          <a:xfrm>
            <a:off x="790955" y="2506157"/>
            <a:ext cx="3348991" cy="228909"/>
          </a:xfrm>
          <a:prstGeom prst="rect">
            <a:avLst/>
          </a:prstGeom>
        </p:spPr>
        <p:txBody>
          <a:bodyPr vert="horz" wrap="square" lIns="0" tIns="13335" rIns="0" bIns="0" rtlCol="0">
            <a:spAutoFit/>
          </a:bodyPr>
          <a:lstStyle/>
          <a:p>
            <a:pPr marL="12700">
              <a:spcBef>
                <a:spcPts val="105"/>
              </a:spcBef>
              <a:tabLst>
                <a:tab pos="2275148" algn="l"/>
              </a:tabLst>
            </a:pPr>
            <a:r>
              <a:rPr b="1" spc="80" dirty="0">
                <a:solidFill>
                  <a:srgbClr val="252525"/>
                </a:solidFill>
                <a:latin typeface="Roboto"/>
                <a:cs typeface="Roboto"/>
              </a:rPr>
              <a:t>Перевірка</a:t>
            </a:r>
            <a:r>
              <a:rPr b="1" dirty="0">
                <a:solidFill>
                  <a:srgbClr val="252525"/>
                </a:solidFill>
                <a:latin typeface="Roboto"/>
                <a:cs typeface="Roboto"/>
              </a:rPr>
              <a:t> д/з:	</a:t>
            </a:r>
            <a:r>
              <a:rPr b="1" spc="95" dirty="0">
                <a:solidFill>
                  <a:srgbClr val="252525"/>
                </a:solidFill>
                <a:latin typeface="Roboto"/>
                <a:cs typeface="Roboto"/>
              </a:rPr>
              <a:t>Цікавинки:</a:t>
            </a:r>
            <a:endParaRPr>
              <a:latin typeface="Roboto"/>
              <a:cs typeface="Roboto"/>
            </a:endParaRPr>
          </a:p>
        </p:txBody>
      </p:sp>
      <p:grpSp>
        <p:nvGrpSpPr>
          <p:cNvPr id="13" name="object 12">
            <a:extLst>
              <a:ext uri="{FF2B5EF4-FFF2-40B4-BE49-F238E27FC236}">
                <a16:creationId xmlns:a16="http://schemas.microsoft.com/office/drawing/2014/main" id="{4E30D1E2-7C8E-4AEF-84B9-DA9AEBA7302D}"/>
              </a:ext>
            </a:extLst>
          </p:cNvPr>
          <p:cNvGrpSpPr/>
          <p:nvPr/>
        </p:nvGrpSpPr>
        <p:grpSpPr>
          <a:xfrm>
            <a:off x="711582" y="3129294"/>
            <a:ext cx="8533131" cy="619125"/>
            <a:chOff x="3560064" y="4745735"/>
            <a:chExt cx="8533130" cy="619125"/>
          </a:xfrm>
        </p:grpSpPr>
        <p:sp>
          <p:nvSpPr>
            <p:cNvPr id="14" name="object 13">
              <a:extLst>
                <a:ext uri="{FF2B5EF4-FFF2-40B4-BE49-F238E27FC236}">
                  <a16:creationId xmlns:a16="http://schemas.microsoft.com/office/drawing/2014/main" id="{804DF6A0-32A4-456A-837F-42167CA1C247}"/>
                </a:ext>
              </a:extLst>
            </p:cNvPr>
            <p:cNvSpPr/>
            <p:nvPr/>
          </p:nvSpPr>
          <p:spPr>
            <a:xfrm>
              <a:off x="3566160" y="4751831"/>
              <a:ext cx="8521065" cy="607060"/>
            </a:xfrm>
            <a:custGeom>
              <a:avLst/>
              <a:gdLst/>
              <a:ahLst/>
              <a:cxnLst/>
              <a:rect l="l" t="t" r="r" b="b"/>
              <a:pathLst>
                <a:path w="8521065" h="607060">
                  <a:moveTo>
                    <a:pt x="8520684" y="0"/>
                  </a:moveTo>
                  <a:lnTo>
                    <a:pt x="0" y="0"/>
                  </a:lnTo>
                  <a:lnTo>
                    <a:pt x="0" y="606552"/>
                  </a:lnTo>
                  <a:lnTo>
                    <a:pt x="8520684" y="606552"/>
                  </a:lnTo>
                  <a:lnTo>
                    <a:pt x="8520684" y="0"/>
                  </a:lnTo>
                  <a:close/>
                </a:path>
              </a:pathLst>
            </a:custGeom>
            <a:solidFill>
              <a:srgbClr val="BCD6ED"/>
            </a:solidFill>
          </p:spPr>
          <p:txBody>
            <a:bodyPr wrap="square" lIns="0" tIns="0" rIns="0" bIns="0" rtlCol="0"/>
            <a:lstStyle/>
            <a:p>
              <a:endParaRPr sz="1800"/>
            </a:p>
          </p:txBody>
        </p:sp>
        <p:sp>
          <p:nvSpPr>
            <p:cNvPr id="15" name="object 14">
              <a:extLst>
                <a:ext uri="{FF2B5EF4-FFF2-40B4-BE49-F238E27FC236}">
                  <a16:creationId xmlns:a16="http://schemas.microsoft.com/office/drawing/2014/main" id="{72A730DD-51F8-4780-BF3C-D5529DA592E2}"/>
                </a:ext>
              </a:extLst>
            </p:cNvPr>
            <p:cNvSpPr/>
            <p:nvPr/>
          </p:nvSpPr>
          <p:spPr>
            <a:xfrm>
              <a:off x="3566160" y="4751831"/>
              <a:ext cx="8521065" cy="607060"/>
            </a:xfrm>
            <a:custGeom>
              <a:avLst/>
              <a:gdLst/>
              <a:ahLst/>
              <a:cxnLst/>
              <a:rect l="l" t="t" r="r" b="b"/>
              <a:pathLst>
                <a:path w="8521065" h="607060">
                  <a:moveTo>
                    <a:pt x="0" y="606552"/>
                  </a:moveTo>
                  <a:lnTo>
                    <a:pt x="8520684" y="606552"/>
                  </a:lnTo>
                  <a:lnTo>
                    <a:pt x="8520684" y="0"/>
                  </a:lnTo>
                  <a:lnTo>
                    <a:pt x="0" y="0"/>
                  </a:lnTo>
                  <a:lnTo>
                    <a:pt x="0" y="606552"/>
                  </a:lnTo>
                  <a:close/>
                </a:path>
              </a:pathLst>
            </a:custGeom>
            <a:ln w="12192">
              <a:solidFill>
                <a:srgbClr val="BCD6ED"/>
              </a:solidFill>
            </a:ln>
          </p:spPr>
          <p:txBody>
            <a:bodyPr wrap="square" lIns="0" tIns="0" rIns="0" bIns="0" rtlCol="0"/>
            <a:lstStyle/>
            <a:p>
              <a:endParaRPr sz="1800"/>
            </a:p>
          </p:txBody>
        </p:sp>
      </p:grpSp>
      <p:sp>
        <p:nvSpPr>
          <p:cNvPr id="16" name="object 15">
            <a:extLst>
              <a:ext uri="{FF2B5EF4-FFF2-40B4-BE49-F238E27FC236}">
                <a16:creationId xmlns:a16="http://schemas.microsoft.com/office/drawing/2014/main" id="{87C58CB3-A297-41A0-83B7-9497A9B066C5}"/>
              </a:ext>
            </a:extLst>
          </p:cNvPr>
          <p:cNvSpPr txBox="1"/>
          <p:nvPr/>
        </p:nvSpPr>
        <p:spPr>
          <a:xfrm>
            <a:off x="898273" y="3216744"/>
            <a:ext cx="1721102" cy="228909"/>
          </a:xfrm>
          <a:prstGeom prst="rect">
            <a:avLst/>
          </a:prstGeom>
        </p:spPr>
        <p:txBody>
          <a:bodyPr vert="horz" wrap="square" lIns="0" tIns="13335" rIns="0" bIns="0" rtlCol="0">
            <a:spAutoFit/>
          </a:bodyPr>
          <a:lstStyle/>
          <a:p>
            <a:pPr marL="12700">
              <a:spcBef>
                <a:spcPts val="105"/>
              </a:spcBef>
            </a:pPr>
            <a:r>
              <a:rPr b="1" spc="60" dirty="0">
                <a:solidFill>
                  <a:srgbClr val="252525"/>
                </a:solidFill>
                <a:latin typeface="Roboto"/>
                <a:cs typeface="Roboto"/>
              </a:rPr>
              <a:t>Д</a:t>
            </a:r>
            <a:r>
              <a:rPr b="1" spc="105" dirty="0">
                <a:solidFill>
                  <a:srgbClr val="252525"/>
                </a:solidFill>
                <a:latin typeface="Roboto"/>
                <a:cs typeface="Roboto"/>
              </a:rPr>
              <a:t>ем</a:t>
            </a:r>
            <a:r>
              <a:rPr b="1" spc="80" dirty="0">
                <a:solidFill>
                  <a:srgbClr val="252525"/>
                </a:solidFill>
                <a:latin typeface="Roboto"/>
                <a:cs typeface="Roboto"/>
              </a:rPr>
              <a:t>о</a:t>
            </a:r>
            <a:r>
              <a:rPr b="1" spc="131" dirty="0">
                <a:solidFill>
                  <a:srgbClr val="252525"/>
                </a:solidFill>
                <a:latin typeface="Roboto"/>
                <a:cs typeface="Roboto"/>
              </a:rPr>
              <a:t>н</a:t>
            </a:r>
            <a:r>
              <a:rPr b="1" spc="65" dirty="0">
                <a:solidFill>
                  <a:srgbClr val="252525"/>
                </a:solidFill>
                <a:latin typeface="Roboto"/>
                <a:cs typeface="Roboto"/>
              </a:rPr>
              <a:t>страц</a:t>
            </a:r>
            <a:r>
              <a:rPr b="1" spc="40" dirty="0">
                <a:solidFill>
                  <a:srgbClr val="252525"/>
                </a:solidFill>
                <a:latin typeface="Roboto"/>
                <a:cs typeface="Roboto"/>
              </a:rPr>
              <a:t>і</a:t>
            </a:r>
            <a:r>
              <a:rPr b="1" spc="51" dirty="0">
                <a:solidFill>
                  <a:srgbClr val="252525"/>
                </a:solidFill>
                <a:latin typeface="Roboto"/>
                <a:cs typeface="Roboto"/>
              </a:rPr>
              <a:t>ї</a:t>
            </a:r>
            <a:r>
              <a:rPr b="1" dirty="0">
                <a:solidFill>
                  <a:srgbClr val="252525"/>
                </a:solidFill>
                <a:latin typeface="Roboto"/>
                <a:cs typeface="Roboto"/>
              </a:rPr>
              <a:t>:</a:t>
            </a:r>
            <a:endParaRPr dirty="0">
              <a:latin typeface="Roboto"/>
              <a:cs typeface="Roboto"/>
            </a:endParaRPr>
          </a:p>
        </p:txBody>
      </p:sp>
      <p:sp>
        <p:nvSpPr>
          <p:cNvPr id="17" name="object 16">
            <a:extLst>
              <a:ext uri="{FF2B5EF4-FFF2-40B4-BE49-F238E27FC236}">
                <a16:creationId xmlns:a16="http://schemas.microsoft.com/office/drawing/2014/main" id="{A0EF6C86-C63D-4DCB-BF9D-C3E5D55ECB16}"/>
              </a:ext>
            </a:extLst>
          </p:cNvPr>
          <p:cNvSpPr txBox="1"/>
          <p:nvPr/>
        </p:nvSpPr>
        <p:spPr>
          <a:xfrm>
            <a:off x="717678" y="3921198"/>
            <a:ext cx="2696211" cy="259045"/>
          </a:xfrm>
          <a:prstGeom prst="rect">
            <a:avLst/>
          </a:prstGeom>
          <a:solidFill>
            <a:srgbClr val="CCC1DA"/>
          </a:solidFill>
        </p:spPr>
        <p:txBody>
          <a:bodyPr vert="horz" wrap="square" lIns="0" tIns="43180" rIns="0" bIns="0" rtlCol="0">
            <a:spAutoFit/>
          </a:bodyPr>
          <a:lstStyle/>
          <a:p>
            <a:pPr marL="98423">
              <a:spcBef>
                <a:spcPts val="340"/>
              </a:spcBef>
            </a:pPr>
            <a:r>
              <a:rPr b="1" spc="80" dirty="0">
                <a:solidFill>
                  <a:srgbClr val="252525"/>
                </a:solidFill>
                <a:latin typeface="Roboto"/>
                <a:cs typeface="Roboto"/>
              </a:rPr>
              <a:t>Самостійне</a:t>
            </a:r>
            <a:r>
              <a:rPr b="1" spc="-45" dirty="0">
                <a:solidFill>
                  <a:srgbClr val="252525"/>
                </a:solidFill>
                <a:latin typeface="Roboto"/>
                <a:cs typeface="Roboto"/>
              </a:rPr>
              <a:t> </a:t>
            </a:r>
            <a:r>
              <a:rPr b="1" spc="91" dirty="0">
                <a:solidFill>
                  <a:srgbClr val="252525"/>
                </a:solidFill>
                <a:latin typeface="Roboto"/>
                <a:cs typeface="Roboto"/>
              </a:rPr>
              <a:t>опрацювання:</a:t>
            </a:r>
            <a:endParaRPr dirty="0">
              <a:latin typeface="Roboto"/>
              <a:cs typeface="Roboto"/>
            </a:endParaRPr>
          </a:p>
        </p:txBody>
      </p:sp>
      <p:grpSp>
        <p:nvGrpSpPr>
          <p:cNvPr id="18" name="object 17">
            <a:extLst>
              <a:ext uri="{FF2B5EF4-FFF2-40B4-BE49-F238E27FC236}">
                <a16:creationId xmlns:a16="http://schemas.microsoft.com/office/drawing/2014/main" id="{E19332C8-AE62-4045-9694-F98D81B0850F}"/>
              </a:ext>
            </a:extLst>
          </p:cNvPr>
          <p:cNvGrpSpPr/>
          <p:nvPr/>
        </p:nvGrpSpPr>
        <p:grpSpPr>
          <a:xfrm>
            <a:off x="3494154" y="3912175"/>
            <a:ext cx="4893945" cy="908685"/>
            <a:chOff x="6379464" y="5562600"/>
            <a:chExt cx="4893945" cy="908685"/>
          </a:xfrm>
        </p:grpSpPr>
        <p:sp>
          <p:nvSpPr>
            <p:cNvPr id="19" name="object 18">
              <a:extLst>
                <a:ext uri="{FF2B5EF4-FFF2-40B4-BE49-F238E27FC236}">
                  <a16:creationId xmlns:a16="http://schemas.microsoft.com/office/drawing/2014/main" id="{550C4F71-FFFF-45F3-B7B8-53835441708A}"/>
                </a:ext>
              </a:extLst>
            </p:cNvPr>
            <p:cNvSpPr/>
            <p:nvPr/>
          </p:nvSpPr>
          <p:spPr>
            <a:xfrm>
              <a:off x="6385560" y="5568695"/>
              <a:ext cx="4881880" cy="896619"/>
            </a:xfrm>
            <a:custGeom>
              <a:avLst/>
              <a:gdLst/>
              <a:ahLst/>
              <a:cxnLst/>
              <a:rect l="l" t="t" r="r" b="b"/>
              <a:pathLst>
                <a:path w="4881880" h="896620">
                  <a:moveTo>
                    <a:pt x="4881372" y="0"/>
                  </a:moveTo>
                  <a:lnTo>
                    <a:pt x="0" y="0"/>
                  </a:lnTo>
                  <a:lnTo>
                    <a:pt x="0" y="896111"/>
                  </a:lnTo>
                  <a:lnTo>
                    <a:pt x="4881372" y="896111"/>
                  </a:lnTo>
                  <a:lnTo>
                    <a:pt x="4881372" y="0"/>
                  </a:lnTo>
                  <a:close/>
                </a:path>
              </a:pathLst>
            </a:custGeom>
            <a:solidFill>
              <a:srgbClr val="E6B8B8"/>
            </a:solidFill>
          </p:spPr>
          <p:txBody>
            <a:bodyPr wrap="square" lIns="0" tIns="0" rIns="0" bIns="0" rtlCol="0"/>
            <a:lstStyle/>
            <a:p>
              <a:endParaRPr sz="1800"/>
            </a:p>
          </p:txBody>
        </p:sp>
        <p:sp>
          <p:nvSpPr>
            <p:cNvPr id="20" name="object 19">
              <a:extLst>
                <a:ext uri="{FF2B5EF4-FFF2-40B4-BE49-F238E27FC236}">
                  <a16:creationId xmlns:a16="http://schemas.microsoft.com/office/drawing/2014/main" id="{FD46480C-524D-461F-BF49-A117AC8D8F81}"/>
                </a:ext>
              </a:extLst>
            </p:cNvPr>
            <p:cNvSpPr/>
            <p:nvPr/>
          </p:nvSpPr>
          <p:spPr>
            <a:xfrm>
              <a:off x="6385560" y="5568695"/>
              <a:ext cx="4881880" cy="896619"/>
            </a:xfrm>
            <a:custGeom>
              <a:avLst/>
              <a:gdLst/>
              <a:ahLst/>
              <a:cxnLst/>
              <a:rect l="l" t="t" r="r" b="b"/>
              <a:pathLst>
                <a:path w="4881880" h="896620">
                  <a:moveTo>
                    <a:pt x="0" y="896111"/>
                  </a:moveTo>
                  <a:lnTo>
                    <a:pt x="4881372" y="896111"/>
                  </a:lnTo>
                  <a:lnTo>
                    <a:pt x="4881372" y="0"/>
                  </a:lnTo>
                  <a:lnTo>
                    <a:pt x="0" y="0"/>
                  </a:lnTo>
                  <a:lnTo>
                    <a:pt x="0" y="896111"/>
                  </a:lnTo>
                  <a:close/>
                </a:path>
              </a:pathLst>
            </a:custGeom>
            <a:ln w="12192">
              <a:solidFill>
                <a:srgbClr val="E6B8B8"/>
              </a:solidFill>
            </a:ln>
          </p:spPr>
          <p:txBody>
            <a:bodyPr wrap="square" lIns="0" tIns="0" rIns="0" bIns="0" rtlCol="0"/>
            <a:lstStyle/>
            <a:p>
              <a:endParaRPr sz="1800"/>
            </a:p>
          </p:txBody>
        </p:sp>
      </p:grpSp>
      <p:sp>
        <p:nvSpPr>
          <p:cNvPr id="21" name="object 20">
            <a:extLst>
              <a:ext uri="{FF2B5EF4-FFF2-40B4-BE49-F238E27FC236}">
                <a16:creationId xmlns:a16="http://schemas.microsoft.com/office/drawing/2014/main" id="{4313AE3A-CAF2-4A10-9002-2884E717BB5D}"/>
              </a:ext>
            </a:extLst>
          </p:cNvPr>
          <p:cNvSpPr txBox="1"/>
          <p:nvPr/>
        </p:nvSpPr>
        <p:spPr>
          <a:xfrm>
            <a:off x="3716402" y="4029915"/>
            <a:ext cx="281940" cy="443711"/>
          </a:xfrm>
          <a:prstGeom prst="rect">
            <a:avLst/>
          </a:prstGeom>
        </p:spPr>
        <p:txBody>
          <a:bodyPr vert="horz" wrap="square" lIns="0" tIns="12700" rIns="0" bIns="0" rtlCol="0">
            <a:spAutoFit/>
          </a:bodyPr>
          <a:lstStyle/>
          <a:p>
            <a:pPr marL="12700">
              <a:spcBef>
                <a:spcPts val="100"/>
              </a:spcBef>
            </a:pPr>
            <a:r>
              <a:rPr b="1" spc="-31" dirty="0">
                <a:solidFill>
                  <a:srgbClr val="252525"/>
                </a:solidFill>
                <a:latin typeface="Roboto"/>
                <a:cs typeface="Roboto"/>
              </a:rPr>
              <a:t>???</a:t>
            </a:r>
            <a:endParaRPr dirty="0">
              <a:latin typeface="Roboto"/>
              <a:cs typeface="Roboto"/>
            </a:endParaRPr>
          </a:p>
        </p:txBody>
      </p:sp>
      <p:grpSp>
        <p:nvGrpSpPr>
          <p:cNvPr id="22" name="object 21">
            <a:extLst>
              <a:ext uri="{FF2B5EF4-FFF2-40B4-BE49-F238E27FC236}">
                <a16:creationId xmlns:a16="http://schemas.microsoft.com/office/drawing/2014/main" id="{892658AC-E437-433A-98E6-46E928E573F2}"/>
              </a:ext>
            </a:extLst>
          </p:cNvPr>
          <p:cNvGrpSpPr/>
          <p:nvPr/>
        </p:nvGrpSpPr>
        <p:grpSpPr>
          <a:xfrm>
            <a:off x="8455788" y="3920174"/>
            <a:ext cx="757555" cy="894715"/>
            <a:chOff x="11338559" y="5565647"/>
            <a:chExt cx="757555" cy="894715"/>
          </a:xfrm>
        </p:grpSpPr>
        <p:sp>
          <p:nvSpPr>
            <p:cNvPr id="23" name="object 22">
              <a:extLst>
                <a:ext uri="{FF2B5EF4-FFF2-40B4-BE49-F238E27FC236}">
                  <a16:creationId xmlns:a16="http://schemas.microsoft.com/office/drawing/2014/main" id="{F3588117-0E01-4464-978A-E07CD1196916}"/>
                </a:ext>
              </a:extLst>
            </p:cNvPr>
            <p:cNvSpPr/>
            <p:nvPr/>
          </p:nvSpPr>
          <p:spPr>
            <a:xfrm>
              <a:off x="11344655" y="5571743"/>
              <a:ext cx="745490" cy="882650"/>
            </a:xfrm>
            <a:custGeom>
              <a:avLst/>
              <a:gdLst/>
              <a:ahLst/>
              <a:cxnLst/>
              <a:rect l="l" t="t" r="r" b="b"/>
              <a:pathLst>
                <a:path w="745490" h="882650">
                  <a:moveTo>
                    <a:pt x="745235" y="0"/>
                  </a:moveTo>
                  <a:lnTo>
                    <a:pt x="0" y="0"/>
                  </a:lnTo>
                  <a:lnTo>
                    <a:pt x="0" y="882395"/>
                  </a:lnTo>
                  <a:lnTo>
                    <a:pt x="745235" y="882395"/>
                  </a:lnTo>
                  <a:lnTo>
                    <a:pt x="745235" y="0"/>
                  </a:lnTo>
                  <a:close/>
                </a:path>
              </a:pathLst>
            </a:custGeom>
            <a:solidFill>
              <a:srgbClr val="E6B8B8"/>
            </a:solidFill>
          </p:spPr>
          <p:txBody>
            <a:bodyPr wrap="square" lIns="0" tIns="0" rIns="0" bIns="0" rtlCol="0"/>
            <a:lstStyle/>
            <a:p>
              <a:endParaRPr sz="1800"/>
            </a:p>
          </p:txBody>
        </p:sp>
        <p:sp>
          <p:nvSpPr>
            <p:cNvPr id="24" name="object 23">
              <a:extLst>
                <a:ext uri="{FF2B5EF4-FFF2-40B4-BE49-F238E27FC236}">
                  <a16:creationId xmlns:a16="http://schemas.microsoft.com/office/drawing/2014/main" id="{09AF1A01-2BCB-4CDE-86A9-D478CAB2971E}"/>
                </a:ext>
              </a:extLst>
            </p:cNvPr>
            <p:cNvSpPr/>
            <p:nvPr/>
          </p:nvSpPr>
          <p:spPr>
            <a:xfrm>
              <a:off x="11344655" y="5571743"/>
              <a:ext cx="745490" cy="882650"/>
            </a:xfrm>
            <a:custGeom>
              <a:avLst/>
              <a:gdLst/>
              <a:ahLst/>
              <a:cxnLst/>
              <a:rect l="l" t="t" r="r" b="b"/>
              <a:pathLst>
                <a:path w="745490" h="882650">
                  <a:moveTo>
                    <a:pt x="0" y="882395"/>
                  </a:moveTo>
                  <a:lnTo>
                    <a:pt x="745235" y="882395"/>
                  </a:lnTo>
                  <a:lnTo>
                    <a:pt x="745235" y="0"/>
                  </a:lnTo>
                  <a:lnTo>
                    <a:pt x="0" y="0"/>
                  </a:lnTo>
                  <a:lnTo>
                    <a:pt x="0" y="882395"/>
                  </a:lnTo>
                  <a:close/>
                </a:path>
              </a:pathLst>
            </a:custGeom>
            <a:ln w="12192">
              <a:solidFill>
                <a:srgbClr val="E6B8B8"/>
              </a:solidFill>
            </a:ln>
          </p:spPr>
          <p:txBody>
            <a:bodyPr wrap="square" lIns="0" tIns="0" rIns="0" bIns="0" rtlCol="0"/>
            <a:lstStyle/>
            <a:p>
              <a:endParaRPr sz="1800"/>
            </a:p>
          </p:txBody>
        </p:sp>
      </p:grpSp>
      <p:sp>
        <p:nvSpPr>
          <p:cNvPr id="25" name="object 24">
            <a:extLst>
              <a:ext uri="{FF2B5EF4-FFF2-40B4-BE49-F238E27FC236}">
                <a16:creationId xmlns:a16="http://schemas.microsoft.com/office/drawing/2014/main" id="{DF25FD9E-0D3F-4735-93FF-4363BCC8C343}"/>
              </a:ext>
            </a:extLst>
          </p:cNvPr>
          <p:cNvSpPr txBox="1"/>
          <p:nvPr/>
        </p:nvSpPr>
        <p:spPr>
          <a:xfrm>
            <a:off x="8501254" y="4022861"/>
            <a:ext cx="333375" cy="228909"/>
          </a:xfrm>
          <a:prstGeom prst="rect">
            <a:avLst/>
          </a:prstGeom>
        </p:spPr>
        <p:txBody>
          <a:bodyPr vert="horz" wrap="square" lIns="0" tIns="13335" rIns="0" bIns="0" rtlCol="0">
            <a:spAutoFit/>
          </a:bodyPr>
          <a:lstStyle/>
          <a:p>
            <a:pPr marL="12700">
              <a:spcBef>
                <a:spcPts val="105"/>
              </a:spcBef>
            </a:pPr>
            <a:r>
              <a:rPr b="1" spc="60" dirty="0">
                <a:solidFill>
                  <a:srgbClr val="252525"/>
                </a:solidFill>
                <a:latin typeface="Roboto"/>
                <a:cs typeface="Roboto"/>
              </a:rPr>
              <a:t>Д</a:t>
            </a:r>
            <a:r>
              <a:rPr b="1" spc="11" dirty="0">
                <a:solidFill>
                  <a:srgbClr val="252525"/>
                </a:solidFill>
                <a:latin typeface="Roboto"/>
                <a:cs typeface="Roboto"/>
              </a:rPr>
              <a:t>/</a:t>
            </a:r>
            <a:r>
              <a:rPr b="1" dirty="0">
                <a:solidFill>
                  <a:srgbClr val="252525"/>
                </a:solidFill>
                <a:latin typeface="Roboto"/>
                <a:cs typeface="Roboto"/>
              </a:rPr>
              <a:t>з</a:t>
            </a:r>
            <a:endParaRPr dirty="0">
              <a:latin typeface="Roboto"/>
              <a:cs typeface="Roboto"/>
            </a:endParaRPr>
          </a:p>
        </p:txBody>
      </p:sp>
    </p:spTree>
    <p:extLst>
      <p:ext uri="{BB962C8B-B14F-4D97-AF65-F5344CB8AC3E}">
        <p14:creationId xmlns:p14="http://schemas.microsoft.com/office/powerpoint/2010/main" val="2422774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grpSp>
        <p:nvGrpSpPr>
          <p:cNvPr id="3" name="object 2">
            <a:extLst>
              <a:ext uri="{FF2B5EF4-FFF2-40B4-BE49-F238E27FC236}">
                <a16:creationId xmlns:a16="http://schemas.microsoft.com/office/drawing/2014/main" id="{D7419AC2-3805-4529-A971-971A6D7FCDAF}"/>
              </a:ext>
            </a:extLst>
          </p:cNvPr>
          <p:cNvGrpSpPr/>
          <p:nvPr/>
        </p:nvGrpSpPr>
        <p:grpSpPr>
          <a:xfrm>
            <a:off x="0" y="93662"/>
            <a:ext cx="11791951" cy="5432426"/>
            <a:chOff x="47625" y="1111249"/>
            <a:chExt cx="12144375" cy="5739130"/>
          </a:xfrm>
        </p:grpSpPr>
        <p:pic>
          <p:nvPicPr>
            <p:cNvPr id="4" name="object 3">
              <a:extLst>
                <a:ext uri="{FF2B5EF4-FFF2-40B4-BE49-F238E27FC236}">
                  <a16:creationId xmlns:a16="http://schemas.microsoft.com/office/drawing/2014/main" id="{B1DDDE79-1A5A-409B-B5EC-DC45DE865F07}"/>
                </a:ext>
              </a:extLst>
            </p:cNvPr>
            <p:cNvPicPr/>
            <p:nvPr/>
          </p:nvPicPr>
          <p:blipFill>
            <a:blip r:embed="rId3" cstate="print"/>
            <a:stretch>
              <a:fillRect/>
            </a:stretch>
          </p:blipFill>
          <p:spPr>
            <a:xfrm>
              <a:off x="911352" y="2488691"/>
              <a:ext cx="1676400" cy="1536192"/>
            </a:xfrm>
            <a:prstGeom prst="rect">
              <a:avLst/>
            </a:prstGeom>
          </p:spPr>
        </p:pic>
        <p:pic>
          <p:nvPicPr>
            <p:cNvPr id="5" name="object 4">
              <a:extLst>
                <a:ext uri="{FF2B5EF4-FFF2-40B4-BE49-F238E27FC236}">
                  <a16:creationId xmlns:a16="http://schemas.microsoft.com/office/drawing/2014/main" id="{C7267B4F-EA0B-431E-9EC3-B4A3BB21ECB0}"/>
                </a:ext>
              </a:extLst>
            </p:cNvPr>
            <p:cNvPicPr/>
            <p:nvPr/>
          </p:nvPicPr>
          <p:blipFill>
            <a:blip r:embed="rId4" cstate="print"/>
            <a:stretch>
              <a:fillRect/>
            </a:stretch>
          </p:blipFill>
          <p:spPr>
            <a:xfrm>
              <a:off x="3331463" y="1752600"/>
              <a:ext cx="8860535" cy="4232147"/>
            </a:xfrm>
            <a:prstGeom prst="rect">
              <a:avLst/>
            </a:prstGeom>
          </p:spPr>
        </p:pic>
      </p:grpSp>
    </p:spTree>
    <p:extLst>
      <p:ext uri="{BB962C8B-B14F-4D97-AF65-F5344CB8AC3E}">
        <p14:creationId xmlns:p14="http://schemas.microsoft.com/office/powerpoint/2010/main" val="25564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pic>
        <p:nvPicPr>
          <p:cNvPr id="38" name="Google Shape;246;p7"/>
          <p:cNvPicPr preferRelativeResize="0"/>
          <p:nvPr/>
        </p:nvPicPr>
        <p:blipFill rotWithShape="1">
          <a:blip r:embed="rId3">
            <a:alphaModFix/>
          </a:blip>
          <a:srcRect/>
          <a:stretch/>
        </p:blipFill>
        <p:spPr>
          <a:xfrm>
            <a:off x="1764958" y="2186206"/>
            <a:ext cx="1096961" cy="1296144"/>
          </a:xfrm>
          <a:prstGeom prst="rect">
            <a:avLst/>
          </a:prstGeom>
          <a:noFill/>
          <a:ln>
            <a:noFill/>
          </a:ln>
        </p:spPr>
      </p:pic>
      <p:pic>
        <p:nvPicPr>
          <p:cNvPr id="39" name="Google Shape;247;p7" descr="C:\Users\Comp_metod_1\Desktop\dorozhnya-karta-vprovadzhennya-reformy-nova-ukrayinska-shkola-v-5-12-klasah-doopraczovano_page-0026.jpg"/>
          <p:cNvPicPr preferRelativeResize="0"/>
          <p:nvPr/>
        </p:nvPicPr>
        <p:blipFill rotWithShape="1">
          <a:blip r:embed="rId4">
            <a:alphaModFix/>
          </a:blip>
          <a:srcRect/>
          <a:stretch/>
        </p:blipFill>
        <p:spPr>
          <a:xfrm>
            <a:off x="3953185" y="2281270"/>
            <a:ext cx="1108539" cy="1287994"/>
          </a:xfrm>
          <a:prstGeom prst="rect">
            <a:avLst/>
          </a:prstGeom>
          <a:noFill/>
          <a:ln>
            <a:noFill/>
          </a:ln>
        </p:spPr>
      </p:pic>
      <p:pic>
        <p:nvPicPr>
          <p:cNvPr id="40" name="Google Shape;248;p7" descr="C:\Users\Comp_metod_1\Desktop\dorozhnya-karta-vprovadzhennya-reformy-nova-ukrayinska-shkola-v-5-12-klasah-doopraczovano_page-0026.jpg"/>
          <p:cNvPicPr preferRelativeResize="0"/>
          <p:nvPr/>
        </p:nvPicPr>
        <p:blipFill rotWithShape="1">
          <a:blip r:embed="rId5">
            <a:alphaModFix/>
          </a:blip>
          <a:srcRect/>
          <a:stretch/>
        </p:blipFill>
        <p:spPr>
          <a:xfrm>
            <a:off x="6797903" y="2225307"/>
            <a:ext cx="1096961" cy="1296144"/>
          </a:xfrm>
          <a:prstGeom prst="rect">
            <a:avLst/>
          </a:prstGeom>
          <a:noFill/>
          <a:ln>
            <a:noFill/>
          </a:ln>
        </p:spPr>
      </p:pic>
      <p:pic>
        <p:nvPicPr>
          <p:cNvPr id="41" name="Google Shape;249;p7" descr="C:\Users\Comp_metod_1\Desktop\dorozhnya-karta-vprovadzhennya-reformy-nova-ukrayinska-shkola-v-5-12-klasah-doopraczovano_page-0026.jpg"/>
          <p:cNvPicPr preferRelativeResize="0"/>
          <p:nvPr/>
        </p:nvPicPr>
        <p:blipFill rotWithShape="1">
          <a:blip r:embed="rId6">
            <a:alphaModFix/>
          </a:blip>
          <a:srcRect/>
          <a:stretch/>
        </p:blipFill>
        <p:spPr>
          <a:xfrm>
            <a:off x="8074358" y="3482350"/>
            <a:ext cx="1382838" cy="1368152"/>
          </a:xfrm>
          <a:prstGeom prst="rect">
            <a:avLst/>
          </a:prstGeom>
          <a:noFill/>
          <a:ln>
            <a:noFill/>
          </a:ln>
        </p:spPr>
      </p:pic>
      <p:pic>
        <p:nvPicPr>
          <p:cNvPr id="42" name="Google Shape;250;p7" descr="C:\Users\Comp_metod_1\Desktop\dorozhnya-karta-vprovadzhennya-reformy-nova-ukrayinska-shkola-v-5-12-klasah-doopraczovano_page-0026.jpg"/>
          <p:cNvPicPr preferRelativeResize="0"/>
          <p:nvPr/>
        </p:nvPicPr>
        <p:blipFill rotWithShape="1">
          <a:blip r:embed="rId7">
            <a:alphaModFix/>
          </a:blip>
          <a:srcRect/>
          <a:stretch/>
        </p:blipFill>
        <p:spPr>
          <a:xfrm>
            <a:off x="5793234" y="4582930"/>
            <a:ext cx="1165566" cy="1365359"/>
          </a:xfrm>
          <a:prstGeom prst="rect">
            <a:avLst/>
          </a:prstGeom>
          <a:noFill/>
          <a:ln>
            <a:noFill/>
          </a:ln>
        </p:spPr>
      </p:pic>
      <p:pic>
        <p:nvPicPr>
          <p:cNvPr id="43" name="Google Shape;251;p7" descr="C:\Users\Comp_metod_1\Desktop\dorozhnya-karta-vprovadzhennya-reformy-nova-ukrayinska-shkola-v-5-12-klasah-doopraczovano_page-0026.jpg"/>
          <p:cNvPicPr preferRelativeResize="0"/>
          <p:nvPr/>
        </p:nvPicPr>
        <p:blipFill rotWithShape="1">
          <a:blip r:embed="rId8">
            <a:alphaModFix/>
          </a:blip>
          <a:srcRect/>
          <a:stretch/>
        </p:blipFill>
        <p:spPr>
          <a:xfrm>
            <a:off x="3045238" y="4582930"/>
            <a:ext cx="1160138" cy="1370792"/>
          </a:xfrm>
          <a:prstGeom prst="rect">
            <a:avLst/>
          </a:prstGeom>
          <a:noFill/>
          <a:ln>
            <a:noFill/>
          </a:ln>
        </p:spPr>
      </p:pic>
      <p:sp>
        <p:nvSpPr>
          <p:cNvPr id="44" name="Google Shape;252;p7"/>
          <p:cNvSpPr txBox="1"/>
          <p:nvPr/>
        </p:nvSpPr>
        <p:spPr>
          <a:xfrm>
            <a:off x="2029575" y="3389251"/>
            <a:ext cx="1485999"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Оновлення </a:t>
            </a:r>
            <a:endParaRPr dirty="0"/>
          </a:p>
          <a:p>
            <a:pPr marL="0" marR="0" lvl="0" indent="0" algn="l" rtl="0">
              <a:spcBef>
                <a:spcPts val="0"/>
              </a:spcBef>
              <a:spcAft>
                <a:spcPts val="0"/>
              </a:spcAft>
              <a:buNone/>
            </a:pPr>
            <a:r>
              <a:rPr lang="uk-UA" sz="1400" dirty="0">
                <a:solidFill>
                  <a:schemeClr val="dk1"/>
                </a:solidFill>
                <a:latin typeface="Times New Roman"/>
                <a:ea typeface="Times New Roman"/>
                <a:cs typeface="Times New Roman"/>
                <a:sym typeface="Times New Roman"/>
              </a:rPr>
              <a:t>змісту освіти</a:t>
            </a:r>
            <a:endParaRPr sz="1400" dirty="0">
              <a:solidFill>
                <a:schemeClr val="dk1"/>
              </a:solidFill>
              <a:latin typeface="Times New Roman"/>
              <a:ea typeface="Times New Roman"/>
              <a:cs typeface="Times New Roman"/>
              <a:sym typeface="Times New Roman"/>
            </a:endParaRPr>
          </a:p>
        </p:txBody>
      </p:sp>
      <p:cxnSp>
        <p:nvCxnSpPr>
          <p:cNvPr id="45" name="Google Shape;253;p7"/>
          <p:cNvCxnSpPr/>
          <p:nvPr/>
        </p:nvCxnSpPr>
        <p:spPr>
          <a:xfrm>
            <a:off x="2560728" y="2566378"/>
            <a:ext cx="1558400" cy="382800"/>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46" name="Google Shape;254;p7"/>
          <p:cNvCxnSpPr/>
          <p:nvPr/>
        </p:nvCxnSpPr>
        <p:spPr>
          <a:xfrm>
            <a:off x="2343376" y="2949253"/>
            <a:ext cx="1862000" cy="347700"/>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47" name="Google Shape;255;p7"/>
          <p:cNvCxnSpPr/>
          <p:nvPr/>
        </p:nvCxnSpPr>
        <p:spPr>
          <a:xfrm>
            <a:off x="5052771" y="2576015"/>
            <a:ext cx="2182454" cy="267900"/>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48" name="Google Shape;256;p7"/>
          <p:cNvCxnSpPr/>
          <p:nvPr/>
        </p:nvCxnSpPr>
        <p:spPr>
          <a:xfrm>
            <a:off x="4901254" y="2980986"/>
            <a:ext cx="2094000" cy="347700"/>
          </a:xfrm>
          <a:prstGeom prst="curvedConnector3">
            <a:avLst>
              <a:gd name="adj1" fmla="val 50000"/>
            </a:avLst>
          </a:prstGeom>
          <a:noFill/>
          <a:ln w="9525" cap="flat" cmpd="sng">
            <a:solidFill>
              <a:srgbClr val="4A7DBA"/>
            </a:solidFill>
            <a:prstDash val="solid"/>
            <a:round/>
            <a:headEnd type="none" w="sm" len="sm"/>
            <a:tailEnd type="none" w="sm" len="sm"/>
          </a:ln>
        </p:spPr>
      </p:cxnSp>
      <p:sp>
        <p:nvSpPr>
          <p:cNvPr id="49" name="Google Shape;257;p7"/>
          <p:cNvSpPr/>
          <p:nvPr/>
        </p:nvSpPr>
        <p:spPr>
          <a:xfrm>
            <a:off x="7735772" y="2527654"/>
            <a:ext cx="1030005" cy="1299788"/>
          </a:xfrm>
          <a:custGeom>
            <a:avLst/>
            <a:gdLst/>
            <a:ahLst/>
            <a:cxnLst/>
            <a:rect l="l" t="t" r="r" b="b"/>
            <a:pathLst>
              <a:path w="1217030" h="1299788" extrusionOk="0">
                <a:moveTo>
                  <a:pt x="0" y="0"/>
                </a:moveTo>
                <a:cubicBezTo>
                  <a:pt x="508659" y="170213"/>
                  <a:pt x="1017319" y="340426"/>
                  <a:pt x="1175657" y="546265"/>
                </a:cubicBezTo>
                <a:cubicBezTo>
                  <a:pt x="1333995" y="752104"/>
                  <a:pt x="989610" y="1114302"/>
                  <a:pt x="950026" y="1235034"/>
                </a:cubicBezTo>
                <a:cubicBezTo>
                  <a:pt x="910442" y="1355766"/>
                  <a:pt x="934193" y="1270660"/>
                  <a:pt x="938151" y="1270660"/>
                </a:cubicBezTo>
                <a:cubicBezTo>
                  <a:pt x="942109" y="1270660"/>
                  <a:pt x="973777" y="1235034"/>
                  <a:pt x="973777" y="1235034"/>
                </a:cubicBezTo>
                <a:lnTo>
                  <a:pt x="973777" y="1235034"/>
                </a:lnTo>
                <a:cubicBezTo>
                  <a:pt x="973777" y="1237013"/>
                  <a:pt x="975756" y="1242951"/>
                  <a:pt x="973777" y="1246909"/>
                </a:cubicBezTo>
                <a:cubicBezTo>
                  <a:pt x="971798" y="1250867"/>
                  <a:pt x="966849" y="1254826"/>
                  <a:pt x="961901" y="1258785"/>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 name="Google Shape;258;p7"/>
          <p:cNvSpPr/>
          <p:nvPr/>
        </p:nvSpPr>
        <p:spPr>
          <a:xfrm>
            <a:off x="7861158" y="2900496"/>
            <a:ext cx="651586" cy="859562"/>
          </a:xfrm>
          <a:custGeom>
            <a:avLst/>
            <a:gdLst/>
            <a:ahLst/>
            <a:cxnLst/>
            <a:rect l="l" t="t" r="r" b="b"/>
            <a:pathLst>
              <a:path w="769899" h="859562" extrusionOk="0">
                <a:moveTo>
                  <a:pt x="0" y="0"/>
                </a:moveTo>
                <a:cubicBezTo>
                  <a:pt x="314696" y="87085"/>
                  <a:pt x="629392" y="174171"/>
                  <a:pt x="736270" y="308758"/>
                </a:cubicBezTo>
                <a:cubicBezTo>
                  <a:pt x="843148" y="443345"/>
                  <a:pt x="663039" y="722416"/>
                  <a:pt x="641268" y="807522"/>
                </a:cubicBezTo>
                <a:cubicBezTo>
                  <a:pt x="619497" y="892629"/>
                  <a:pt x="612569" y="856013"/>
                  <a:pt x="605642" y="819397"/>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1" name="Google Shape;259;p7"/>
          <p:cNvCxnSpPr>
            <a:endCxn id="42" idx="3"/>
          </p:cNvCxnSpPr>
          <p:nvPr/>
        </p:nvCxnSpPr>
        <p:spPr>
          <a:xfrm rot="10800000" flipV="1">
            <a:off x="6958800" y="4527308"/>
            <a:ext cx="1377342" cy="738302"/>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52" name="Google Shape;260;p7"/>
          <p:cNvCxnSpPr/>
          <p:nvPr/>
        </p:nvCxnSpPr>
        <p:spPr>
          <a:xfrm rot="10800000" flipV="1">
            <a:off x="6958800" y="4734322"/>
            <a:ext cx="1553945" cy="758890"/>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53" name="Google Shape;261;p7"/>
          <p:cNvCxnSpPr/>
          <p:nvPr/>
        </p:nvCxnSpPr>
        <p:spPr>
          <a:xfrm>
            <a:off x="4074887" y="4798466"/>
            <a:ext cx="1873367" cy="402001"/>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54" name="Google Shape;262;p7"/>
          <p:cNvCxnSpPr/>
          <p:nvPr/>
        </p:nvCxnSpPr>
        <p:spPr>
          <a:xfrm>
            <a:off x="4211854" y="5313212"/>
            <a:ext cx="1736400" cy="360000"/>
          </a:xfrm>
          <a:prstGeom prst="curvedConnector3">
            <a:avLst>
              <a:gd name="adj1" fmla="val 50000"/>
            </a:avLst>
          </a:prstGeom>
          <a:noFill/>
          <a:ln w="9525" cap="flat" cmpd="sng">
            <a:solidFill>
              <a:srgbClr val="4A7DBA"/>
            </a:solidFill>
            <a:prstDash val="solid"/>
            <a:round/>
            <a:headEnd type="none" w="sm" len="sm"/>
            <a:tailEnd type="none" w="sm" len="sm"/>
          </a:ln>
        </p:spPr>
      </p:cxnSp>
      <p:sp>
        <p:nvSpPr>
          <p:cNvPr id="55" name="Google Shape;263;p7"/>
          <p:cNvSpPr txBox="1"/>
          <p:nvPr/>
        </p:nvSpPr>
        <p:spPr>
          <a:xfrm>
            <a:off x="3916851" y="3569264"/>
            <a:ext cx="148912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Професійний</a:t>
            </a:r>
            <a:endParaRPr dirty="0"/>
          </a:p>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 розвиток</a:t>
            </a:r>
            <a:endParaRPr dirty="0"/>
          </a:p>
        </p:txBody>
      </p:sp>
      <p:sp>
        <p:nvSpPr>
          <p:cNvPr id="56" name="Google Shape;264;p7"/>
          <p:cNvSpPr txBox="1"/>
          <p:nvPr/>
        </p:nvSpPr>
        <p:spPr>
          <a:xfrm>
            <a:off x="6376017" y="3543140"/>
            <a:ext cx="151884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Формування </a:t>
            </a:r>
            <a:endParaRPr dirty="0"/>
          </a:p>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мережі шкіл</a:t>
            </a:r>
            <a:endParaRPr dirty="0"/>
          </a:p>
        </p:txBody>
      </p:sp>
      <p:sp>
        <p:nvSpPr>
          <p:cNvPr id="57" name="Google Shape;265;p7"/>
          <p:cNvSpPr txBox="1"/>
          <p:nvPr/>
        </p:nvSpPr>
        <p:spPr>
          <a:xfrm>
            <a:off x="8144026" y="4878804"/>
            <a:ext cx="98766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Інклюзія</a:t>
            </a:r>
            <a:endParaRPr dirty="0"/>
          </a:p>
        </p:txBody>
      </p:sp>
      <p:sp>
        <p:nvSpPr>
          <p:cNvPr id="58" name="Google Shape;266;p7"/>
          <p:cNvSpPr txBox="1"/>
          <p:nvPr/>
        </p:nvSpPr>
        <p:spPr>
          <a:xfrm>
            <a:off x="6846948" y="5635164"/>
            <a:ext cx="166579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400" dirty="0" err="1">
                <a:solidFill>
                  <a:schemeClr val="dk1"/>
                </a:solidFill>
                <a:latin typeface="Times New Roman"/>
                <a:ea typeface="Times New Roman"/>
                <a:cs typeface="Times New Roman"/>
                <a:sym typeface="Times New Roman"/>
              </a:rPr>
              <a:t>Цифровізація</a:t>
            </a:r>
            <a:endParaRPr sz="14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400" dirty="0">
              <a:solidFill>
                <a:schemeClr val="dk1"/>
              </a:solidFill>
              <a:latin typeface="Times New Roman"/>
              <a:ea typeface="Times New Roman"/>
              <a:cs typeface="Times New Roman"/>
              <a:sym typeface="Times New Roman"/>
            </a:endParaRPr>
          </a:p>
        </p:txBody>
      </p:sp>
      <p:cxnSp>
        <p:nvCxnSpPr>
          <p:cNvPr id="59" name="Google Shape;268;p7"/>
          <p:cNvCxnSpPr/>
          <p:nvPr/>
        </p:nvCxnSpPr>
        <p:spPr>
          <a:xfrm>
            <a:off x="1118385" y="3296844"/>
            <a:ext cx="2834800" cy="2454600"/>
          </a:xfrm>
          <a:prstGeom prst="curvedConnector3">
            <a:avLst>
              <a:gd name="adj1" fmla="val 50000"/>
            </a:avLst>
          </a:prstGeom>
          <a:noFill/>
          <a:ln w="9525" cap="flat" cmpd="sng">
            <a:solidFill>
              <a:srgbClr val="4A7DBA"/>
            </a:solidFill>
            <a:prstDash val="solid"/>
            <a:round/>
            <a:headEnd type="none" w="sm" len="sm"/>
            <a:tailEnd type="none" w="sm" len="sm"/>
          </a:ln>
        </p:spPr>
      </p:cxnSp>
      <p:cxnSp>
        <p:nvCxnSpPr>
          <p:cNvPr id="60" name="Google Shape;269;p7"/>
          <p:cNvCxnSpPr/>
          <p:nvPr/>
        </p:nvCxnSpPr>
        <p:spPr>
          <a:xfrm>
            <a:off x="1764958" y="3910691"/>
            <a:ext cx="2077200" cy="1554300"/>
          </a:xfrm>
          <a:prstGeom prst="curvedConnector3">
            <a:avLst>
              <a:gd name="adj1" fmla="val 50000"/>
            </a:avLst>
          </a:prstGeom>
          <a:noFill/>
          <a:ln w="9525" cap="flat" cmpd="sng">
            <a:solidFill>
              <a:srgbClr val="4A7DBA"/>
            </a:solidFill>
            <a:prstDash val="solid"/>
            <a:round/>
            <a:headEnd type="none" w="sm" len="sm"/>
            <a:tailEnd type="none" w="sm" len="sm"/>
          </a:ln>
        </p:spPr>
      </p:cxnSp>
      <p:pic>
        <p:nvPicPr>
          <p:cNvPr id="61" name="Google Shape;272;p7" descr="C:\Users\Comp_metod_1\Desktop\7908d60a32195786b333f9ded9adb668.gif"/>
          <p:cNvPicPr preferRelativeResize="0"/>
          <p:nvPr/>
        </p:nvPicPr>
        <p:blipFill rotWithShape="1">
          <a:blip r:embed="rId9">
            <a:alphaModFix/>
          </a:blip>
          <a:srcRect/>
          <a:stretch/>
        </p:blipFill>
        <p:spPr>
          <a:xfrm>
            <a:off x="58658" y="1917784"/>
            <a:ext cx="2284718" cy="2474104"/>
          </a:xfrm>
          <a:prstGeom prst="rect">
            <a:avLst/>
          </a:prstGeom>
          <a:noFill/>
          <a:ln>
            <a:noFill/>
          </a:ln>
        </p:spPr>
      </p:pic>
      <p:sp>
        <p:nvSpPr>
          <p:cNvPr id="62" name="Google Shape;267;p7"/>
          <p:cNvSpPr txBox="1"/>
          <p:nvPr/>
        </p:nvSpPr>
        <p:spPr>
          <a:xfrm>
            <a:off x="3830031" y="5900409"/>
            <a:ext cx="1575946"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Оцінювання</a:t>
            </a:r>
            <a:endParaRPr dirty="0"/>
          </a:p>
          <a:p>
            <a:pPr marL="0" marR="0" lvl="0" indent="0" algn="ctr" rtl="0">
              <a:spcBef>
                <a:spcPts val="0"/>
              </a:spcBef>
              <a:spcAft>
                <a:spcPts val="0"/>
              </a:spcAft>
              <a:buNone/>
            </a:pPr>
            <a:r>
              <a:rPr lang="uk-UA" sz="1400" dirty="0">
                <a:solidFill>
                  <a:schemeClr val="dk1"/>
                </a:solidFill>
                <a:latin typeface="Times New Roman"/>
                <a:ea typeface="Times New Roman"/>
                <a:cs typeface="Times New Roman"/>
                <a:sym typeface="Times New Roman"/>
              </a:rPr>
              <a:t>якості освіти</a:t>
            </a:r>
            <a:endParaRPr dirty="0"/>
          </a:p>
          <a:p>
            <a:pPr marL="0" marR="0" lvl="0" indent="0" algn="ctr" rtl="0">
              <a:spcBef>
                <a:spcPts val="0"/>
              </a:spcBef>
              <a:spcAft>
                <a:spcPts val="0"/>
              </a:spcAft>
              <a:buNone/>
            </a:pPr>
            <a:endParaRPr sz="1400" dirty="0">
              <a:solidFill>
                <a:schemeClr val="dk1"/>
              </a:solidFill>
              <a:latin typeface="Times New Roman"/>
              <a:ea typeface="Times New Roman"/>
              <a:cs typeface="Times New Roman"/>
              <a:sym typeface="Times New Roman"/>
            </a:endParaRPr>
          </a:p>
        </p:txBody>
      </p:sp>
      <p:sp>
        <p:nvSpPr>
          <p:cNvPr id="63" name="Google Shape;245;p7"/>
          <p:cNvSpPr txBox="1">
            <a:spLocks noGrp="1"/>
          </p:cNvSpPr>
          <p:nvPr>
            <p:ph type="title"/>
          </p:nvPr>
        </p:nvSpPr>
        <p:spPr>
          <a:xfrm>
            <a:off x="93825" y="288285"/>
            <a:ext cx="82423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uk-UA" sz="3600" dirty="0">
                <a:latin typeface="+mj-lt"/>
              </a:rPr>
              <a:t>Засади реформи базової школи</a:t>
            </a:r>
            <a:endParaRPr sz="3600" dirty="0">
              <a:latin typeface="+mj-lt"/>
            </a:endParaRPr>
          </a:p>
        </p:txBody>
      </p:sp>
    </p:spTree>
    <p:extLst>
      <p:ext uri="{BB962C8B-B14F-4D97-AF65-F5344CB8AC3E}">
        <p14:creationId xmlns:p14="http://schemas.microsoft.com/office/powerpoint/2010/main" val="600653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2" name="Google Shape;1652;p34" descr="Imagen que contiene calibre, dispositivo&#10;&#10;Descripción generada automáticamente"/>
          <p:cNvPicPr preferRelativeResize="0"/>
          <p:nvPr/>
        </p:nvPicPr>
        <p:blipFill rotWithShape="1">
          <a:blip r:embed="rId3">
            <a:alphaModFix/>
          </a:blip>
          <a:srcRect/>
          <a:stretch/>
        </p:blipFill>
        <p:spPr>
          <a:xfrm>
            <a:off x="2238899" y="3445214"/>
            <a:ext cx="7885651" cy="228000"/>
          </a:xfrm>
          <a:prstGeom prst="rect">
            <a:avLst/>
          </a:prstGeom>
          <a:noFill/>
          <a:ln>
            <a:noFill/>
          </a:ln>
        </p:spPr>
      </p:pic>
      <p:sp>
        <p:nvSpPr>
          <p:cNvPr id="3" name="Прямоугольник 2"/>
          <p:cNvSpPr/>
          <p:nvPr/>
        </p:nvSpPr>
        <p:spPr>
          <a:xfrm>
            <a:off x="550460" y="1002267"/>
            <a:ext cx="1169158" cy="523220"/>
          </a:xfrm>
          <a:prstGeom prst="rect">
            <a:avLst/>
          </a:prstGeom>
        </p:spPr>
        <p:txBody>
          <a:bodyPr wrap="square">
            <a:spAutoFit/>
          </a:bodyPr>
          <a:lstStyle/>
          <a:p>
            <a:br>
              <a:rPr lang="ru-RU" dirty="0"/>
            </a:br>
            <a:endParaRPr lang="ru-RU" dirty="0"/>
          </a:p>
        </p:txBody>
      </p:sp>
      <p:sp>
        <p:nvSpPr>
          <p:cNvPr id="4" name="Подзаголовок 2">
            <a:extLst>
              <a:ext uri="{FF2B5EF4-FFF2-40B4-BE49-F238E27FC236}">
                <a16:creationId xmlns:a16="http://schemas.microsoft.com/office/drawing/2014/main" id="{4BAEC03A-8720-4F4B-AD9D-A6EC90E58F09}"/>
              </a:ext>
            </a:extLst>
          </p:cNvPr>
          <p:cNvSpPr txBox="1">
            <a:spLocks/>
          </p:cNvSpPr>
          <p:nvPr/>
        </p:nvSpPr>
        <p:spPr>
          <a:xfrm>
            <a:off x="133350" y="634444"/>
            <a:ext cx="8280400" cy="2204006"/>
          </a:xfrm>
          <a:prstGeom prst="rect">
            <a:avLst/>
          </a:prstGeom>
          <a:solidFill>
            <a:srgbClr val="FFFF00"/>
          </a:solidFill>
        </p:spPr>
        <p:style>
          <a:lnRef idx="0">
            <a:scrgbClr r="0" g="0" b="0"/>
          </a:lnRef>
          <a:fillRef idx="1001">
            <a:schemeClr val="lt2"/>
          </a:fillRef>
          <a:effectRef idx="0">
            <a:scrgbClr r="0" g="0" b="0"/>
          </a:effectRef>
          <a:fontRef idx="major"/>
        </p:style>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1pPr>
            <a:lvl2pPr marL="914400" marR="0" lvl="1"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2pPr>
            <a:lvl3pPr marL="1371600" marR="0" lvl="2"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3pPr>
            <a:lvl4pPr marL="1828800" marR="0" lvl="3"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4pPr>
            <a:lvl5pPr marL="2286000" marR="0" lvl="4"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5pPr>
            <a:lvl6pPr marL="2743200" marR="0" lvl="5"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6pPr>
            <a:lvl7pPr marL="3200400" marR="0" lvl="6"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7pPr>
            <a:lvl8pPr marL="3657600" marR="0" lvl="7" indent="-349250" algn="ctr" rtl="0">
              <a:lnSpc>
                <a:spcPct val="115000"/>
              </a:lnSpc>
              <a:spcBef>
                <a:spcPts val="2100"/>
              </a:spcBef>
              <a:spcAft>
                <a:spcPts val="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8pPr>
            <a:lvl9pPr marL="4114800" marR="0" lvl="8" indent="-349250" algn="ctr" rtl="0">
              <a:lnSpc>
                <a:spcPct val="115000"/>
              </a:lnSpc>
              <a:spcBef>
                <a:spcPts val="2100"/>
              </a:spcBef>
              <a:spcAft>
                <a:spcPts val="2100"/>
              </a:spcAft>
              <a:buClr>
                <a:schemeClr val="accent5"/>
              </a:buClr>
              <a:buSzPts val="1900"/>
              <a:buFont typeface="Quicksand SemiBold"/>
              <a:buChar char="■"/>
              <a:defRPr sz="1900" b="0" i="0" u="none" strike="noStrike" cap="none">
                <a:solidFill>
                  <a:schemeClr val="accent5"/>
                </a:solidFill>
                <a:latin typeface="Quicksand SemiBold"/>
                <a:ea typeface="Quicksand SemiBold"/>
                <a:cs typeface="Quicksand SemiBold"/>
                <a:sym typeface="Quicksand SemiBold"/>
              </a:defRPr>
            </a:lvl9pPr>
          </a:lstStyle>
          <a:p>
            <a:pPr>
              <a:buFont typeface="Arial" charset="0"/>
              <a:buNone/>
              <a:defRPr/>
            </a:pPr>
            <a:r>
              <a:rPr lang="ru-RU" sz="8000" b="1" dirty="0" err="1">
                <a:solidFill>
                  <a:srgbClr val="0070C0"/>
                </a:solidFill>
              </a:rPr>
              <a:t>Освітня</a:t>
            </a:r>
            <a:r>
              <a:rPr lang="ru-RU" sz="8000" b="1" dirty="0">
                <a:solidFill>
                  <a:srgbClr val="0070C0"/>
                </a:solidFill>
              </a:rPr>
              <a:t> система </a:t>
            </a:r>
            <a:r>
              <a:rPr lang="ru-RU" sz="8000" b="1" dirty="0" err="1">
                <a:solidFill>
                  <a:srgbClr val="0070C0"/>
                </a:solidFill>
              </a:rPr>
              <a:t>рухається</a:t>
            </a:r>
            <a:r>
              <a:rPr lang="ru-RU" sz="8000" b="1" dirty="0">
                <a:solidFill>
                  <a:srgbClr val="0070C0"/>
                </a:solidFill>
              </a:rPr>
              <a:t> до </a:t>
            </a:r>
            <a:r>
              <a:rPr lang="ru-RU" sz="8000" b="1" dirty="0" err="1">
                <a:solidFill>
                  <a:srgbClr val="0070C0"/>
                </a:solidFill>
              </a:rPr>
              <a:t>змішаного</a:t>
            </a:r>
            <a:r>
              <a:rPr lang="ru-RU" sz="8000" b="1" dirty="0">
                <a:solidFill>
                  <a:srgbClr val="0070C0"/>
                </a:solidFill>
              </a:rPr>
              <a:t>  типу </a:t>
            </a:r>
            <a:r>
              <a:rPr lang="ru-RU" sz="8000" b="1" dirty="0" err="1">
                <a:solidFill>
                  <a:srgbClr val="0070C0"/>
                </a:solidFill>
              </a:rPr>
              <a:t>освіти</a:t>
            </a:r>
            <a:r>
              <a:rPr lang="ru-RU" sz="8000" b="1" dirty="0">
                <a:solidFill>
                  <a:srgbClr val="0070C0"/>
                </a:solidFill>
              </a:rPr>
              <a:t>, коли </a:t>
            </a:r>
            <a:r>
              <a:rPr lang="ru-RU" sz="8000" b="1" dirty="0" err="1">
                <a:solidFill>
                  <a:srgbClr val="0070C0"/>
                </a:solidFill>
              </a:rPr>
              <a:t>частина</a:t>
            </a:r>
            <a:r>
              <a:rPr lang="ru-RU" sz="8000" b="1" dirty="0">
                <a:solidFill>
                  <a:srgbClr val="0070C0"/>
                </a:solidFill>
              </a:rPr>
              <a:t> </a:t>
            </a:r>
            <a:r>
              <a:rPr lang="ru-RU" sz="8000" b="1" dirty="0" err="1">
                <a:solidFill>
                  <a:srgbClr val="0070C0"/>
                </a:solidFill>
              </a:rPr>
              <a:t>навчального</a:t>
            </a:r>
            <a:r>
              <a:rPr lang="ru-RU" sz="8000" b="1" dirty="0">
                <a:solidFill>
                  <a:srgbClr val="0070C0"/>
                </a:solidFill>
              </a:rPr>
              <a:t> </a:t>
            </a:r>
            <a:r>
              <a:rPr lang="ru-RU" sz="8000" b="1" dirty="0" err="1">
                <a:solidFill>
                  <a:srgbClr val="0070C0"/>
                </a:solidFill>
              </a:rPr>
              <a:t>процесу</a:t>
            </a:r>
            <a:r>
              <a:rPr lang="ru-RU" sz="8000" b="1" dirty="0">
                <a:solidFill>
                  <a:srgbClr val="0070C0"/>
                </a:solidFill>
              </a:rPr>
              <a:t> </a:t>
            </a:r>
            <a:r>
              <a:rPr lang="ru-RU" sz="8000" b="1" dirty="0" err="1">
                <a:solidFill>
                  <a:srgbClr val="0070C0"/>
                </a:solidFill>
              </a:rPr>
              <a:t>переходитиме</a:t>
            </a:r>
            <a:r>
              <a:rPr lang="ru-RU" sz="8000" b="1" dirty="0">
                <a:solidFill>
                  <a:srgbClr val="0070C0"/>
                </a:solidFill>
              </a:rPr>
              <a:t> в онлайн</a:t>
            </a:r>
          </a:p>
          <a:p>
            <a:pPr algn="l">
              <a:buFont typeface="Wingdings" pitchFamily="2" charset="2"/>
              <a:buChar char="ü"/>
              <a:defRPr/>
            </a:pPr>
            <a:r>
              <a:rPr lang="uk-UA" sz="8000" dirty="0">
                <a:solidFill>
                  <a:srgbClr val="0070C0"/>
                </a:solidFill>
                <a:cs typeface="Arial" charset="0"/>
              </a:rPr>
              <a:t> </a:t>
            </a:r>
            <a:r>
              <a:rPr lang="uk-UA" sz="8000" b="1" dirty="0">
                <a:solidFill>
                  <a:srgbClr val="0070C0"/>
                </a:solidFill>
                <a:latin typeface="Calibri" pitchFamily="34" charset="0"/>
                <a:cs typeface="Calibri" pitchFamily="34" charset="0"/>
              </a:rPr>
              <a:t>Як планувати освітній процес в онлайн-режимі? </a:t>
            </a:r>
          </a:p>
          <a:p>
            <a:pPr algn="l">
              <a:buFont typeface="Wingdings" pitchFamily="2" charset="2"/>
              <a:buChar char="ü"/>
              <a:defRPr/>
            </a:pPr>
            <a:r>
              <a:rPr lang="en-US" sz="8000" b="1" dirty="0">
                <a:solidFill>
                  <a:srgbClr val="0070C0"/>
                </a:solidFill>
                <a:latin typeface="Calibri" pitchFamily="34" charset="0"/>
                <a:cs typeface="Calibri" pitchFamily="34" charset="0"/>
              </a:rPr>
              <a:t> </a:t>
            </a:r>
            <a:r>
              <a:rPr lang="uk-UA" sz="8000" b="1" dirty="0">
                <a:solidFill>
                  <a:srgbClr val="0070C0"/>
                </a:solidFill>
                <a:latin typeface="Calibri" pitchFamily="34" charset="0"/>
                <a:cs typeface="Calibri" pitchFamily="34" charset="0"/>
              </a:rPr>
              <a:t>Якою має бути підготовка до  онлайн-уроку? </a:t>
            </a:r>
          </a:p>
          <a:p>
            <a:pPr algn="l">
              <a:buFont typeface="Wingdings" pitchFamily="2" charset="2"/>
              <a:buChar char="ü"/>
              <a:defRPr/>
            </a:pPr>
            <a:r>
              <a:rPr lang="uk-UA" sz="8000" b="1" dirty="0">
                <a:solidFill>
                  <a:srgbClr val="0070C0"/>
                </a:solidFill>
                <a:latin typeface="Calibri" pitchFamily="34" charset="0"/>
                <a:cs typeface="Calibri" pitchFamily="34" charset="0"/>
              </a:rPr>
              <a:t> Як моделювати ефективне навчальне заняття?</a:t>
            </a:r>
          </a:p>
          <a:p>
            <a:pPr algn="l">
              <a:buFont typeface="Wingdings" pitchFamily="2" charset="2"/>
              <a:buChar char="ü"/>
              <a:defRPr/>
            </a:pPr>
            <a:r>
              <a:rPr lang="ru-RU" sz="8000" b="1" dirty="0">
                <a:solidFill>
                  <a:srgbClr val="0070C0"/>
                </a:solidFill>
                <a:latin typeface="Calibri" pitchFamily="34" charset="0"/>
                <a:cs typeface="Calibri" pitchFamily="34" charset="0"/>
              </a:rPr>
              <a:t> </a:t>
            </a:r>
            <a:r>
              <a:rPr lang="ru-RU" sz="8000" b="1" dirty="0" err="1">
                <a:solidFill>
                  <a:srgbClr val="0070C0"/>
                </a:solidFill>
                <a:latin typeface="Calibri" pitchFamily="34" charset="0"/>
                <a:cs typeface="Calibri" pitchFamily="34" charset="0"/>
              </a:rPr>
              <a:t>Якими</a:t>
            </a:r>
            <a:r>
              <a:rPr lang="ru-RU" sz="8000" b="1" dirty="0">
                <a:solidFill>
                  <a:srgbClr val="0070C0"/>
                </a:solidFill>
                <a:latin typeface="Calibri" pitchFamily="34" charset="0"/>
                <a:cs typeface="Calibri" pitchFamily="34" charset="0"/>
              </a:rPr>
              <a:t> </a:t>
            </a:r>
            <a:r>
              <a:rPr lang="ru-RU" sz="8000" b="1" dirty="0" err="1">
                <a:solidFill>
                  <a:srgbClr val="0070C0"/>
                </a:solidFill>
                <a:latin typeface="Calibri" pitchFamily="34" charset="0"/>
                <a:cs typeface="Calibri" pitchFamily="34" charset="0"/>
              </a:rPr>
              <a:t>мають</a:t>
            </a:r>
            <a:r>
              <a:rPr lang="ru-RU" sz="8000" b="1" dirty="0">
                <a:solidFill>
                  <a:srgbClr val="0070C0"/>
                </a:solidFill>
                <a:latin typeface="Calibri" pitchFamily="34" charset="0"/>
                <a:cs typeface="Calibri" pitchFamily="34" charset="0"/>
              </a:rPr>
              <a:t> бути </a:t>
            </a:r>
            <a:r>
              <a:rPr lang="ru-RU" sz="8000" b="1" dirty="0" err="1">
                <a:solidFill>
                  <a:srgbClr val="0070C0"/>
                </a:solidFill>
                <a:latin typeface="Calibri" pitchFamily="34" charset="0"/>
                <a:cs typeface="Calibri" pitchFamily="34" charset="0"/>
              </a:rPr>
              <a:t>шаблони</a:t>
            </a:r>
            <a:r>
              <a:rPr lang="ru-RU" sz="8000" b="1" dirty="0">
                <a:solidFill>
                  <a:srgbClr val="0070C0"/>
                </a:solidFill>
                <a:latin typeface="Calibri" pitchFamily="34" charset="0"/>
                <a:cs typeface="Calibri" pitchFamily="34" charset="0"/>
              </a:rPr>
              <a:t> </a:t>
            </a:r>
            <a:r>
              <a:rPr lang="ru-RU" sz="8000" b="1" dirty="0" err="1">
                <a:solidFill>
                  <a:srgbClr val="0070C0"/>
                </a:solidFill>
                <a:latin typeface="Calibri" pitchFamily="34" charset="0"/>
                <a:cs typeface="Calibri" pitchFamily="34" charset="0"/>
              </a:rPr>
              <a:t>планів-конспектів</a:t>
            </a:r>
            <a:r>
              <a:rPr lang="ru-RU" sz="8000" b="1" dirty="0">
                <a:solidFill>
                  <a:srgbClr val="0070C0"/>
                </a:solidFill>
                <a:latin typeface="Calibri" pitchFamily="34" charset="0"/>
                <a:cs typeface="Calibri" pitchFamily="34" charset="0"/>
              </a:rPr>
              <a:t> </a:t>
            </a:r>
            <a:r>
              <a:rPr lang="ru-RU" sz="8000" b="1" dirty="0" err="1">
                <a:solidFill>
                  <a:srgbClr val="0070C0"/>
                </a:solidFill>
                <a:latin typeface="Calibri" pitchFamily="34" charset="0"/>
                <a:cs typeface="Calibri" pitchFamily="34" charset="0"/>
              </a:rPr>
              <a:t>уроків</a:t>
            </a:r>
            <a:r>
              <a:rPr lang="ru-RU" sz="8000" b="1" dirty="0">
                <a:solidFill>
                  <a:srgbClr val="0070C0"/>
                </a:solidFill>
                <a:latin typeface="Calibri" pitchFamily="34" charset="0"/>
                <a:cs typeface="Calibri" pitchFamily="34" charset="0"/>
              </a:rPr>
              <a:t>? </a:t>
            </a:r>
            <a:endParaRPr lang="en-US" sz="8000" b="1" dirty="0">
              <a:solidFill>
                <a:srgbClr val="0070C0"/>
              </a:solidFill>
              <a:latin typeface="Calibri" pitchFamily="34" charset="0"/>
              <a:cs typeface="Calibri" pitchFamily="34" charset="0"/>
            </a:endParaRPr>
          </a:p>
          <a:p>
            <a:pPr algn="l">
              <a:buFont typeface="Arial" charset="0"/>
              <a:buNone/>
              <a:defRPr/>
            </a:pPr>
            <a:endParaRPr lang="ru-RU" sz="2400" b="1" dirty="0">
              <a:solidFill>
                <a:srgbClr val="FFFF00"/>
              </a:solidFill>
              <a:latin typeface="Calibri" pitchFamily="34" charset="0"/>
              <a:cs typeface="Calibri" pitchFamily="34" charset="0"/>
            </a:endParaRPr>
          </a:p>
        </p:txBody>
      </p:sp>
      <p:sp>
        <p:nvSpPr>
          <p:cNvPr id="6" name="Прямоугольник 5">
            <a:extLst>
              <a:ext uri="{FF2B5EF4-FFF2-40B4-BE49-F238E27FC236}">
                <a16:creationId xmlns:a16="http://schemas.microsoft.com/office/drawing/2014/main" id="{F27CA4F0-1922-485E-B079-A8B6334CD135}"/>
              </a:ext>
            </a:extLst>
          </p:cNvPr>
          <p:cNvSpPr/>
          <p:nvPr/>
        </p:nvSpPr>
        <p:spPr>
          <a:xfrm>
            <a:off x="3711574" y="4079528"/>
            <a:ext cx="7885651" cy="1938992"/>
          </a:xfrm>
          <a:prstGeom prst="rect">
            <a:avLst/>
          </a:prstGeom>
          <a:solidFill>
            <a:srgbClr val="00B0F0"/>
          </a:solidFill>
        </p:spPr>
        <p:txBody>
          <a:bodyPr wrap="square">
            <a:spAutoFit/>
          </a:bodyPr>
          <a:lstStyle/>
          <a:p>
            <a:pPr>
              <a:buFont typeface="Wingdings" pitchFamily="2" charset="2"/>
              <a:buChar char="ü"/>
              <a:defRPr/>
            </a:pPr>
            <a:endParaRPr lang="ru-RU" sz="2000" b="1" dirty="0">
              <a:solidFill>
                <a:srgbClr val="0070C0"/>
              </a:solidFill>
              <a:latin typeface="Calibri" pitchFamily="34" charset="0"/>
              <a:cs typeface="Calibri" pitchFamily="34" charset="0"/>
            </a:endParaRPr>
          </a:p>
          <a:p>
            <a:pPr marL="342858" indent="-342858">
              <a:buFont typeface="Wingdings" pitchFamily="2" charset="2"/>
              <a:buChar char="Ø"/>
              <a:defRPr/>
            </a:pPr>
            <a:r>
              <a:rPr lang="en-US"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Освітній</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процес</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організовувати</a:t>
            </a:r>
            <a:r>
              <a:rPr lang="ru-RU" sz="2000" b="1" dirty="0">
                <a:solidFill>
                  <a:srgbClr val="FFFF00"/>
                </a:solidFill>
                <a:latin typeface="Calibri" pitchFamily="34" charset="0"/>
                <a:cs typeface="Calibri" pitchFamily="34" charset="0"/>
              </a:rPr>
              <a:t> у формах: </a:t>
            </a:r>
            <a:r>
              <a:rPr lang="ru-RU" sz="2000" b="1" dirty="0" err="1">
                <a:solidFill>
                  <a:srgbClr val="FFFF00"/>
                </a:solidFill>
                <a:latin typeface="Calibri" pitchFamily="34" charset="0"/>
                <a:cs typeface="Calibri" pitchFamily="34" charset="0"/>
              </a:rPr>
              <a:t>очній</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заочній</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дистанційній</a:t>
            </a:r>
            <a:r>
              <a:rPr lang="ru-RU" sz="2000" b="1" dirty="0">
                <a:solidFill>
                  <a:srgbClr val="FFFF00"/>
                </a:solidFill>
                <a:latin typeface="Calibri" pitchFamily="34" charset="0"/>
                <a:cs typeface="Calibri" pitchFamily="34" charset="0"/>
              </a:rPr>
              <a:t>, очно-</a:t>
            </a:r>
            <a:r>
              <a:rPr lang="ru-RU" sz="2000" b="1" dirty="0" err="1">
                <a:solidFill>
                  <a:srgbClr val="FFFF00"/>
                </a:solidFill>
                <a:latin typeface="Calibri" pitchFamily="34" charset="0"/>
                <a:cs typeface="Calibri" pitchFamily="34" charset="0"/>
              </a:rPr>
              <a:t>дистанційній</a:t>
            </a:r>
            <a:r>
              <a:rPr lang="ru-RU" sz="2000" b="1" dirty="0">
                <a:solidFill>
                  <a:srgbClr val="FFFF00"/>
                </a:solidFill>
                <a:latin typeface="Calibri" pitchFamily="34" charset="0"/>
                <a:cs typeface="Calibri" pitchFamily="34" charset="0"/>
              </a:rPr>
              <a:t>.</a:t>
            </a:r>
            <a:endParaRPr lang="uk-UA" sz="2000" b="1" dirty="0">
              <a:solidFill>
                <a:srgbClr val="FFFF00"/>
              </a:solidFill>
              <a:latin typeface="Calibri" pitchFamily="34" charset="0"/>
              <a:cs typeface="Calibri" pitchFamily="34" charset="0"/>
            </a:endParaRPr>
          </a:p>
          <a:p>
            <a:pPr marL="342858" indent="-342858">
              <a:buFont typeface="Wingdings" pitchFamily="2" charset="2"/>
              <a:buChar char="Ø"/>
              <a:defRPr/>
            </a:pPr>
            <a:r>
              <a:rPr lang="en-US"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Усі</a:t>
            </a:r>
            <a:r>
              <a:rPr lang="ru-RU" sz="2000" b="1" dirty="0">
                <a:solidFill>
                  <a:srgbClr val="FFFF00"/>
                </a:solidFill>
                <a:latin typeface="Calibri" pitchFamily="34" charset="0"/>
                <a:cs typeface="Calibri" pitchFamily="34" charset="0"/>
              </a:rPr>
              <a:t> уроки у </a:t>
            </a:r>
            <a:r>
              <a:rPr lang="ru-RU" sz="2000" b="1" dirty="0" err="1">
                <a:solidFill>
                  <a:srgbClr val="FFFF00"/>
                </a:solidFill>
                <a:latin typeface="Calibri" pitchFamily="34" charset="0"/>
                <a:cs typeface="Calibri" pitchFamily="34" charset="0"/>
              </a:rPr>
              <a:t>вільному</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доступі</a:t>
            </a:r>
            <a:r>
              <a:rPr lang="ru-RU" sz="2000" b="1" dirty="0">
                <a:solidFill>
                  <a:srgbClr val="FFFF00"/>
                </a:solidFill>
                <a:latin typeface="Calibri" pitchFamily="34" charset="0"/>
                <a:cs typeface="Calibri" pitchFamily="34" charset="0"/>
              </a:rPr>
              <a:t> на </a:t>
            </a:r>
            <a:r>
              <a:rPr lang="ru-RU" sz="2000" b="1" dirty="0" err="1">
                <a:solidFill>
                  <a:srgbClr val="FFFF00"/>
                </a:solidFill>
                <a:latin typeface="Calibri" pitchFamily="34" charset="0"/>
                <a:cs typeface="Calibri" pitchFamily="34" charset="0"/>
              </a:rPr>
              <a:t>єдиній</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електронній</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платформі</a:t>
            </a:r>
            <a:r>
              <a:rPr lang="ru-RU" sz="2000" b="1" dirty="0">
                <a:solidFill>
                  <a:srgbClr val="FFFF00"/>
                </a:solidFill>
                <a:latin typeface="Calibri" pitchFamily="34" charset="0"/>
                <a:cs typeface="Calibri" pitchFamily="34" charset="0"/>
              </a:rPr>
              <a:t>.</a:t>
            </a:r>
            <a:endParaRPr lang="uk-UA" sz="2000" b="1" dirty="0">
              <a:solidFill>
                <a:srgbClr val="FFFF00"/>
              </a:solidFill>
              <a:latin typeface="Calibri" pitchFamily="34" charset="0"/>
              <a:cs typeface="Calibri" pitchFamily="34" charset="0"/>
            </a:endParaRPr>
          </a:p>
          <a:p>
            <a:pPr marL="342858" indent="-342858">
              <a:buFont typeface="Wingdings" pitchFamily="2" charset="2"/>
              <a:buChar char="Ø"/>
              <a:defRPr/>
            </a:pPr>
            <a:r>
              <a:rPr lang="ru-RU" sz="2000" b="1" dirty="0">
                <a:solidFill>
                  <a:srgbClr val="FFFF00"/>
                </a:solidFill>
                <a:latin typeface="Calibri" pitchFamily="34" charset="0"/>
                <a:cs typeface="Calibri" pitchFamily="34" charset="0"/>
              </a:rPr>
              <a:t>Форма </a:t>
            </a:r>
            <a:r>
              <a:rPr lang="ru-RU" sz="2000" b="1" dirty="0" err="1">
                <a:solidFill>
                  <a:srgbClr val="FFFF00"/>
                </a:solidFill>
                <a:latin typeface="Calibri" pitchFamily="34" charset="0"/>
                <a:cs typeface="Calibri" pitchFamily="34" charset="0"/>
              </a:rPr>
              <a:t>складання</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планів</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конспектів</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уроків</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довільна</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текстова</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графічна</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паперова</a:t>
            </a:r>
            <a:r>
              <a:rPr lang="ru-RU" sz="2000" b="1" dirty="0">
                <a:solidFill>
                  <a:srgbClr val="FFFF00"/>
                </a:solidFill>
                <a:latin typeface="Calibri" pitchFamily="34" charset="0"/>
                <a:cs typeface="Calibri" pitchFamily="34" charset="0"/>
              </a:rPr>
              <a:t>, </a:t>
            </a:r>
            <a:r>
              <a:rPr lang="ru-RU" sz="2000" b="1" dirty="0" err="1">
                <a:solidFill>
                  <a:srgbClr val="FFFF00"/>
                </a:solidFill>
                <a:latin typeface="Calibri" pitchFamily="34" charset="0"/>
                <a:cs typeface="Calibri" pitchFamily="34" charset="0"/>
              </a:rPr>
              <a:t>електронна</a:t>
            </a:r>
            <a:r>
              <a:rPr lang="ru-RU" sz="2000" b="1" dirty="0">
                <a:solidFill>
                  <a:srgbClr val="FFFF00"/>
                </a:solidFill>
                <a:latin typeface="Calibri" pitchFamily="34" charset="0"/>
                <a:cs typeface="Calibri" pitchFamily="34" charset="0"/>
              </a:rPr>
              <a:t>.</a:t>
            </a:r>
          </a:p>
        </p:txBody>
      </p:sp>
    </p:spTree>
    <p:extLst>
      <p:ext uri="{BB962C8B-B14F-4D97-AF65-F5344CB8AC3E}">
        <p14:creationId xmlns:p14="http://schemas.microsoft.com/office/powerpoint/2010/main" val="2898764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2" name="Рисунок 1">
            <a:extLst>
              <a:ext uri="{FF2B5EF4-FFF2-40B4-BE49-F238E27FC236}">
                <a16:creationId xmlns:a16="http://schemas.microsoft.com/office/drawing/2014/main" id="{33AB30A0-7F43-43DE-A8CA-5E295A09C2B6}"/>
              </a:ext>
            </a:extLst>
          </p:cNvPr>
          <p:cNvPicPr>
            <a:picLocks noChangeAspect="1"/>
          </p:cNvPicPr>
          <p:nvPr/>
        </p:nvPicPr>
        <p:blipFill>
          <a:blip r:embed="rId3"/>
          <a:stretch>
            <a:fillRect/>
          </a:stretch>
        </p:blipFill>
        <p:spPr>
          <a:xfrm>
            <a:off x="0" y="561974"/>
            <a:ext cx="10178857" cy="5334001"/>
          </a:xfrm>
          <a:prstGeom prst="rect">
            <a:avLst/>
          </a:prstGeom>
        </p:spPr>
      </p:pic>
    </p:spTree>
    <p:extLst>
      <p:ext uri="{BB962C8B-B14F-4D97-AF65-F5344CB8AC3E}">
        <p14:creationId xmlns:p14="http://schemas.microsoft.com/office/powerpoint/2010/main" val="67742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pic>
        <p:nvPicPr>
          <p:cNvPr id="2132" name="Google Shape;2132;p45" descr="Imagen que contiene calibre, dispositivo&#10;&#10;Descripción generada automáticamente"/>
          <p:cNvPicPr preferRelativeResize="0"/>
          <p:nvPr/>
        </p:nvPicPr>
        <p:blipFill rotWithShape="1">
          <a:blip r:embed="rId3">
            <a:alphaModFix/>
          </a:blip>
          <a:srcRect/>
          <a:stretch/>
        </p:blipFill>
        <p:spPr>
          <a:xfrm rot="10800000" flipH="1">
            <a:off x="3431025" y="3216075"/>
            <a:ext cx="5329950" cy="212925"/>
          </a:xfrm>
          <a:prstGeom prst="rect">
            <a:avLst/>
          </a:prstGeom>
          <a:noFill/>
          <a:ln>
            <a:noFill/>
          </a:ln>
        </p:spPr>
      </p:pic>
      <p:pic>
        <p:nvPicPr>
          <p:cNvPr id="2" name="Рисунок 1">
            <a:extLst>
              <a:ext uri="{FF2B5EF4-FFF2-40B4-BE49-F238E27FC236}">
                <a16:creationId xmlns:a16="http://schemas.microsoft.com/office/drawing/2014/main" id="{F2443C6B-A2EC-45C5-A7B7-2F8E683A84A8}"/>
              </a:ext>
            </a:extLst>
          </p:cNvPr>
          <p:cNvPicPr>
            <a:picLocks noChangeAspect="1"/>
          </p:cNvPicPr>
          <p:nvPr/>
        </p:nvPicPr>
        <p:blipFill>
          <a:blip r:embed="rId4"/>
          <a:stretch>
            <a:fillRect/>
          </a:stretch>
        </p:blipFill>
        <p:spPr>
          <a:xfrm>
            <a:off x="1966912" y="276225"/>
            <a:ext cx="5648325" cy="2000250"/>
          </a:xfrm>
          <a:prstGeom prst="rect">
            <a:avLst/>
          </a:prstGeom>
        </p:spPr>
      </p:pic>
      <p:pic>
        <p:nvPicPr>
          <p:cNvPr id="3" name="Рисунок 2">
            <a:extLst>
              <a:ext uri="{FF2B5EF4-FFF2-40B4-BE49-F238E27FC236}">
                <a16:creationId xmlns:a16="http://schemas.microsoft.com/office/drawing/2014/main" id="{0D06CA42-5624-449C-A1A0-19466822E0B2}"/>
              </a:ext>
            </a:extLst>
          </p:cNvPr>
          <p:cNvPicPr>
            <a:picLocks noChangeAspect="1"/>
          </p:cNvPicPr>
          <p:nvPr/>
        </p:nvPicPr>
        <p:blipFill>
          <a:blip r:embed="rId5"/>
          <a:stretch>
            <a:fillRect/>
          </a:stretch>
        </p:blipFill>
        <p:spPr>
          <a:xfrm>
            <a:off x="3767137" y="3829050"/>
            <a:ext cx="8181975" cy="25336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3" name="Рисунок 2">
            <a:extLst>
              <a:ext uri="{FF2B5EF4-FFF2-40B4-BE49-F238E27FC236}">
                <a16:creationId xmlns:a16="http://schemas.microsoft.com/office/drawing/2014/main" id="{857F60FE-B2BE-4CA0-9D9B-ED4D757AB73B}"/>
              </a:ext>
            </a:extLst>
          </p:cNvPr>
          <p:cNvPicPr>
            <a:picLocks noChangeAspect="1"/>
          </p:cNvPicPr>
          <p:nvPr/>
        </p:nvPicPr>
        <p:blipFill>
          <a:blip r:embed="rId3"/>
          <a:stretch>
            <a:fillRect/>
          </a:stretch>
        </p:blipFill>
        <p:spPr>
          <a:xfrm>
            <a:off x="638175" y="0"/>
            <a:ext cx="7153275" cy="6696075"/>
          </a:xfrm>
          <a:prstGeom prst="rect">
            <a:avLst/>
          </a:prstGeom>
        </p:spPr>
      </p:pic>
    </p:spTree>
    <p:extLst>
      <p:ext uri="{BB962C8B-B14F-4D97-AF65-F5344CB8AC3E}">
        <p14:creationId xmlns:p14="http://schemas.microsoft.com/office/powerpoint/2010/main" val="3942865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3" name="TextBox 2">
            <a:extLst>
              <a:ext uri="{FF2B5EF4-FFF2-40B4-BE49-F238E27FC236}">
                <a16:creationId xmlns:a16="http://schemas.microsoft.com/office/drawing/2014/main" id="{704108A2-81CD-443A-86AC-062A31B1CF37}"/>
              </a:ext>
            </a:extLst>
          </p:cNvPr>
          <p:cNvSpPr txBox="1"/>
          <p:nvPr/>
        </p:nvSpPr>
        <p:spPr>
          <a:xfrm>
            <a:off x="254245" y="546461"/>
            <a:ext cx="11221342" cy="2308324"/>
          </a:xfrm>
          <a:prstGeom prst="rect">
            <a:avLst/>
          </a:prstGeom>
          <a:noFill/>
        </p:spPr>
        <p:txBody>
          <a:bodyPr wrap="none" rtlCol="0">
            <a:spAutoFit/>
          </a:bodyPr>
          <a:lstStyle/>
          <a:p>
            <a:pPr algn="ctr"/>
            <a:r>
              <a:rPr lang="uk-UA" sz="48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ПРАКТИЧНИЙ ДОСВІД </a:t>
            </a:r>
          </a:p>
          <a:p>
            <a:pPr algn="ctr"/>
            <a:r>
              <a:rPr lang="uk-UA" sz="48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ВИКЛАДАННЯ ІНТЕГРОВАНОГО</a:t>
            </a:r>
          </a:p>
          <a:p>
            <a:pPr algn="ctr"/>
            <a:r>
              <a:rPr lang="uk-UA" sz="48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КУРСУ «ПІЗНАЄМО ПРИРОДУ»</a:t>
            </a:r>
          </a:p>
        </p:txBody>
      </p:sp>
      <p:sp>
        <p:nvSpPr>
          <p:cNvPr id="4" name="TextBox 3">
            <a:extLst>
              <a:ext uri="{FF2B5EF4-FFF2-40B4-BE49-F238E27FC236}">
                <a16:creationId xmlns:a16="http://schemas.microsoft.com/office/drawing/2014/main" id="{64EA6214-DDF6-4FB1-A589-B0132CC39B75}"/>
              </a:ext>
            </a:extLst>
          </p:cNvPr>
          <p:cNvSpPr txBox="1"/>
          <p:nvPr/>
        </p:nvSpPr>
        <p:spPr>
          <a:xfrm>
            <a:off x="723900" y="3136612"/>
            <a:ext cx="10674717" cy="1077218"/>
          </a:xfrm>
          <a:prstGeom prst="rect">
            <a:avLst/>
          </a:prstGeom>
          <a:noFill/>
        </p:spPr>
        <p:txBody>
          <a:bodyPr wrap="none" rtlCol="0">
            <a:spAutoFit/>
          </a:bodyPr>
          <a:lstStyle/>
          <a:p>
            <a:r>
              <a:rPr lang="uk-UA" sz="3200" dirty="0">
                <a:solidFill>
                  <a:srgbClr val="0070C0"/>
                </a:solidFill>
              </a:rPr>
              <a:t>СПІКЕР ЯНКАВЕЦЬ ОЛЕКСАНДР ОЛЕКСАНДРОВИЧ, </a:t>
            </a:r>
          </a:p>
          <a:p>
            <a:pPr algn="ctr"/>
            <a:r>
              <a:rPr lang="uk-UA" sz="3200" dirty="0">
                <a:solidFill>
                  <a:srgbClr val="0070C0"/>
                </a:solidFill>
              </a:rPr>
              <a:t>заступник директора вінницького ліцею №7</a:t>
            </a:r>
            <a:endParaRPr lang="ru-RU" sz="3200" dirty="0">
              <a:solidFill>
                <a:srgbClr val="0070C0"/>
              </a:solidFill>
            </a:endParaRPr>
          </a:p>
        </p:txBody>
      </p:sp>
    </p:spTree>
    <p:extLst>
      <p:ext uri="{BB962C8B-B14F-4D97-AF65-F5344CB8AC3E}">
        <p14:creationId xmlns:p14="http://schemas.microsoft.com/office/powerpoint/2010/main" val="1013309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3" name="TextBox 2">
            <a:extLst>
              <a:ext uri="{FF2B5EF4-FFF2-40B4-BE49-F238E27FC236}">
                <a16:creationId xmlns:a16="http://schemas.microsoft.com/office/drawing/2014/main" id="{704108A2-81CD-443A-86AC-062A31B1CF37}"/>
              </a:ext>
            </a:extLst>
          </p:cNvPr>
          <p:cNvSpPr txBox="1"/>
          <p:nvPr/>
        </p:nvSpPr>
        <p:spPr>
          <a:xfrm>
            <a:off x="1595149" y="1337036"/>
            <a:ext cx="8539517" cy="2308324"/>
          </a:xfrm>
          <a:prstGeom prst="rect">
            <a:avLst/>
          </a:prstGeom>
          <a:noFill/>
        </p:spPr>
        <p:txBody>
          <a:bodyPr wrap="none" rtlCol="0">
            <a:spAutoFit/>
          </a:bodyPr>
          <a:lstStyle/>
          <a:p>
            <a:pPr algn="ctr"/>
            <a:r>
              <a:rPr lang="uk-UA" sz="72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Дякую за увагу!</a:t>
            </a:r>
          </a:p>
          <a:p>
            <a:pPr algn="ctr"/>
            <a:r>
              <a:rPr lang="uk-UA" sz="72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Бажаю успіху!</a:t>
            </a:r>
          </a:p>
        </p:txBody>
      </p:sp>
    </p:spTree>
    <p:extLst>
      <p:ext uri="{BB962C8B-B14F-4D97-AF65-F5344CB8AC3E}">
        <p14:creationId xmlns:p14="http://schemas.microsoft.com/office/powerpoint/2010/main" val="4042406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99800" y="825237"/>
            <a:ext cx="9596950" cy="5672258"/>
          </a:xfrm>
          <a:prstGeom prst="rect">
            <a:avLst/>
          </a:prstGeom>
        </p:spPr>
        <p:txBody>
          <a:bodyPr wrap="square">
            <a:spAutoFit/>
          </a:bodyPr>
          <a:lstStyle/>
          <a:p>
            <a:pPr marL="457200" indent="-457200">
              <a:buFont typeface="+mj-lt"/>
              <a:buAutoNum type="arabicPeriod"/>
            </a:pPr>
            <a:r>
              <a:rPr lang="ru-RU" sz="2133" i="1" dirty="0" err="1">
                <a:latin typeface="Arial" pitchFamily="34" charset="0"/>
                <a:cs typeface="Arial" pitchFamily="34" charset="0"/>
              </a:rPr>
              <a:t>Державний</a:t>
            </a:r>
            <a:r>
              <a:rPr lang="ru-RU" sz="2133" i="1" dirty="0">
                <a:latin typeface="Arial" pitchFamily="34" charset="0"/>
                <a:cs typeface="Arial" pitchFamily="34" charset="0"/>
              </a:rPr>
              <a:t> стандарт </a:t>
            </a:r>
            <a:r>
              <a:rPr lang="ru-RU" sz="2133" i="1" dirty="0" err="1">
                <a:latin typeface="Arial" pitchFamily="34" charset="0"/>
                <a:cs typeface="Arial" pitchFamily="34" charset="0"/>
              </a:rPr>
              <a:t>базової</a:t>
            </a:r>
            <a:r>
              <a:rPr lang="ru-RU" sz="2133" i="1" dirty="0">
                <a:latin typeface="Arial" pitchFamily="34" charset="0"/>
                <a:cs typeface="Arial" pitchFamily="34" charset="0"/>
              </a:rPr>
              <a:t> </a:t>
            </a:r>
            <a:r>
              <a:rPr lang="ru-RU" sz="2133" i="1" dirty="0" err="1">
                <a:latin typeface="Arial" pitchFamily="34" charset="0"/>
                <a:cs typeface="Arial" pitchFamily="34" charset="0"/>
              </a:rPr>
              <a:t>середньої</a:t>
            </a:r>
            <a:r>
              <a:rPr lang="ru-RU" sz="2133" i="1" dirty="0">
                <a:latin typeface="Arial" pitchFamily="34" charset="0"/>
                <a:cs typeface="Arial" pitchFamily="34" charset="0"/>
              </a:rPr>
              <a:t> </a:t>
            </a:r>
            <a:r>
              <a:rPr lang="ru-RU" sz="2133" i="1" dirty="0" err="1">
                <a:latin typeface="Arial" pitchFamily="34" charset="0"/>
                <a:cs typeface="Arial" pitchFamily="34" charset="0"/>
              </a:rPr>
              <a:t>освіти</a:t>
            </a:r>
            <a:r>
              <a:rPr lang="ru-RU" sz="2133" i="1" dirty="0">
                <a:latin typeface="Arial" pitchFamily="34" charset="0"/>
                <a:cs typeface="Arial" pitchFamily="34" charset="0"/>
              </a:rPr>
              <a:t>.</a:t>
            </a:r>
            <a:r>
              <a:rPr lang="ru-RU" sz="2133" dirty="0">
                <a:latin typeface="Arial" pitchFamily="34" charset="0"/>
                <a:cs typeface="Arial" pitchFamily="34" charset="0"/>
              </a:rPr>
              <a:t> </a:t>
            </a:r>
            <a:r>
              <a:rPr lang="ru-RU" sz="2133" dirty="0" err="1">
                <a:latin typeface="Arial" pitchFamily="34" charset="0"/>
                <a:cs typeface="Arial" pitchFamily="34" charset="0"/>
              </a:rPr>
              <a:t>Міністерство</a:t>
            </a:r>
            <a:r>
              <a:rPr lang="ru-RU" sz="2133" dirty="0">
                <a:latin typeface="Arial" pitchFamily="34" charset="0"/>
                <a:cs typeface="Arial" pitchFamily="34" charset="0"/>
              </a:rPr>
              <a:t> </a:t>
            </a:r>
            <a:r>
              <a:rPr lang="ru-RU" sz="2133" dirty="0" err="1">
                <a:latin typeface="Arial" pitchFamily="34" charset="0"/>
                <a:cs typeface="Arial" pitchFamily="34" charset="0"/>
              </a:rPr>
              <a:t>освіти</a:t>
            </a:r>
            <a:r>
              <a:rPr lang="ru-RU" sz="2133" dirty="0">
                <a:latin typeface="Arial" pitchFamily="34" charset="0"/>
                <a:cs typeface="Arial" pitchFamily="34" charset="0"/>
              </a:rPr>
              <a:t> </a:t>
            </a:r>
            <a:r>
              <a:rPr lang="ru-RU" sz="2133" dirty="0" err="1">
                <a:latin typeface="Arial" pitchFamily="34" charset="0"/>
                <a:cs typeface="Arial" pitchFamily="34" charset="0"/>
              </a:rPr>
              <a:t>і</a:t>
            </a:r>
            <a:r>
              <a:rPr lang="ru-RU" sz="2133" dirty="0">
                <a:latin typeface="Arial" pitchFamily="34" charset="0"/>
                <a:cs typeface="Arial" pitchFamily="34" charset="0"/>
              </a:rPr>
              <a:t> науки </a:t>
            </a:r>
            <a:r>
              <a:rPr lang="ru-RU" sz="2133" dirty="0" err="1">
                <a:latin typeface="Arial" pitchFamily="34" charset="0"/>
                <a:cs typeface="Arial" pitchFamily="34" charset="0"/>
              </a:rPr>
              <a:t>України</a:t>
            </a:r>
            <a:r>
              <a:rPr lang="ru-RU" sz="2133" dirty="0">
                <a:latin typeface="Arial" pitchFamily="34" charset="0"/>
                <a:cs typeface="Arial" pitchFamily="34" charset="0"/>
              </a:rPr>
              <a:t>. Режим доступу:</a:t>
            </a:r>
            <a:endParaRPr lang="uk-UA" sz="2133" dirty="0">
              <a:latin typeface="Arial" pitchFamily="34" charset="0"/>
              <a:cs typeface="Arial" pitchFamily="34" charset="0"/>
            </a:endParaRPr>
          </a:p>
          <a:p>
            <a:r>
              <a:rPr lang="en-US" sz="2133" dirty="0">
                <a:latin typeface="Arial" pitchFamily="34" charset="0"/>
                <a:cs typeface="Arial" pitchFamily="34" charset="0"/>
                <a:hlinkClick r:id="rId2"/>
              </a:rPr>
              <a:t>https://mon.gov.ua/ua/osvita/zagalna-serednya-osvita/nova-ukrayinska-shkola/derzhavnij-standart-bazovoyi-serednoyi-osviti</a:t>
            </a:r>
            <a:endParaRPr lang="ru-RU" sz="2133" dirty="0">
              <a:latin typeface="Arial" pitchFamily="34" charset="0"/>
              <a:cs typeface="Arial" pitchFamily="34" charset="0"/>
            </a:endParaRPr>
          </a:p>
          <a:p>
            <a:r>
              <a:rPr lang="ru-RU" sz="2133" i="1" dirty="0">
                <a:latin typeface="Arial" pitchFamily="34" charset="0"/>
                <a:cs typeface="Arial" pitchFamily="34" charset="0"/>
              </a:rPr>
              <a:t>2. </a:t>
            </a:r>
            <a:r>
              <a:rPr lang="ru-RU" sz="2133" i="1" dirty="0" err="1">
                <a:latin typeface="Arial" pitchFamily="34" charset="0"/>
                <a:cs typeface="Arial" pitchFamily="34" charset="0"/>
              </a:rPr>
              <a:t>Типова</a:t>
            </a:r>
            <a:r>
              <a:rPr lang="ru-RU" sz="2133" i="1" dirty="0">
                <a:latin typeface="Arial" pitchFamily="34" charset="0"/>
                <a:cs typeface="Arial" pitchFamily="34" charset="0"/>
              </a:rPr>
              <a:t> </a:t>
            </a:r>
            <a:r>
              <a:rPr lang="ru-RU" sz="2133" i="1" dirty="0" err="1">
                <a:latin typeface="Arial" pitchFamily="34" charset="0"/>
                <a:cs typeface="Arial" pitchFamily="34" charset="0"/>
              </a:rPr>
              <a:t>освітня</a:t>
            </a:r>
            <a:r>
              <a:rPr lang="ru-RU" sz="2133" i="1" dirty="0">
                <a:latin typeface="Arial" pitchFamily="34" charset="0"/>
                <a:cs typeface="Arial" pitchFamily="34" charset="0"/>
              </a:rPr>
              <a:t> </a:t>
            </a:r>
            <a:r>
              <a:rPr lang="ru-RU" sz="2133" i="1" dirty="0" err="1">
                <a:latin typeface="Arial" pitchFamily="34" charset="0"/>
                <a:cs typeface="Arial" pitchFamily="34" charset="0"/>
              </a:rPr>
              <a:t>програма</a:t>
            </a:r>
            <a:r>
              <a:rPr lang="ru-RU" sz="2133" i="1" dirty="0">
                <a:latin typeface="Arial" pitchFamily="34" charset="0"/>
                <a:cs typeface="Arial" pitchFamily="34" charset="0"/>
              </a:rPr>
              <a:t> для 5-9 </a:t>
            </a:r>
            <a:r>
              <a:rPr lang="ru-RU" sz="2133" i="1" dirty="0" err="1">
                <a:latin typeface="Arial" pitchFamily="34" charset="0"/>
                <a:cs typeface="Arial" pitchFamily="34" charset="0"/>
              </a:rPr>
              <a:t>класів</a:t>
            </a:r>
            <a:r>
              <a:rPr lang="ru-RU" sz="2133" i="1" dirty="0">
                <a:latin typeface="Arial" pitchFamily="34" charset="0"/>
                <a:cs typeface="Arial" pitchFamily="34" charset="0"/>
              </a:rPr>
              <a:t> </a:t>
            </a:r>
            <a:r>
              <a:rPr lang="ru-RU" sz="2133" i="1" dirty="0" err="1">
                <a:latin typeface="Arial" pitchFamily="34" charset="0"/>
                <a:cs typeface="Arial" pitchFamily="34" charset="0"/>
              </a:rPr>
              <a:t>закладів</a:t>
            </a:r>
            <a:r>
              <a:rPr lang="ru-RU" sz="2133" i="1" dirty="0">
                <a:latin typeface="Arial" pitchFamily="34" charset="0"/>
                <a:cs typeface="Arial" pitchFamily="34" charset="0"/>
              </a:rPr>
              <a:t> </a:t>
            </a:r>
            <a:r>
              <a:rPr lang="ru-RU" sz="2133" i="1" dirty="0" err="1">
                <a:latin typeface="Arial" pitchFamily="34" charset="0"/>
                <a:cs typeface="Arial" pitchFamily="34" charset="0"/>
              </a:rPr>
              <a:t>загальної</a:t>
            </a:r>
            <a:r>
              <a:rPr lang="ru-RU" sz="2133" i="1" dirty="0">
                <a:latin typeface="Arial" pitchFamily="34" charset="0"/>
                <a:cs typeface="Arial" pitchFamily="34" charset="0"/>
              </a:rPr>
              <a:t> </a:t>
            </a:r>
            <a:r>
              <a:rPr lang="ru-RU" sz="2133" i="1" dirty="0" err="1">
                <a:latin typeface="Arial" pitchFamily="34" charset="0"/>
                <a:cs typeface="Arial" pitchFamily="34" charset="0"/>
              </a:rPr>
              <a:t>середньої</a:t>
            </a:r>
            <a:r>
              <a:rPr lang="ru-RU" sz="2133" i="1" dirty="0">
                <a:latin typeface="Arial" pitchFamily="34" charset="0"/>
                <a:cs typeface="Arial" pitchFamily="34" charset="0"/>
              </a:rPr>
              <a:t> </a:t>
            </a:r>
            <a:r>
              <a:rPr lang="ru-RU" sz="2133" i="1" dirty="0" err="1">
                <a:latin typeface="Arial" pitchFamily="34" charset="0"/>
                <a:cs typeface="Arial" pitchFamily="34" charset="0"/>
              </a:rPr>
              <a:t>освіти</a:t>
            </a:r>
            <a:r>
              <a:rPr lang="ru-RU" sz="2133" i="1" dirty="0">
                <a:latin typeface="Arial" pitchFamily="34" charset="0"/>
                <a:cs typeface="Arial" pitchFamily="34" charset="0"/>
              </a:rPr>
              <a:t>.</a:t>
            </a:r>
            <a:r>
              <a:rPr lang="ru-RU" sz="2133" dirty="0">
                <a:latin typeface="Arial" pitchFamily="34" charset="0"/>
                <a:cs typeface="Arial" pitchFamily="34" charset="0"/>
              </a:rPr>
              <a:t> </a:t>
            </a:r>
            <a:r>
              <a:rPr lang="ru-RU" sz="2133" dirty="0" err="1">
                <a:latin typeface="Arial" pitchFamily="34" charset="0"/>
                <a:cs typeface="Arial" pitchFamily="34" charset="0"/>
              </a:rPr>
              <a:t>Інститут</a:t>
            </a:r>
            <a:r>
              <a:rPr lang="ru-RU" sz="2133" dirty="0">
                <a:latin typeface="Arial" pitchFamily="34" charset="0"/>
                <a:cs typeface="Arial" pitchFamily="34" charset="0"/>
              </a:rPr>
              <a:t> </a:t>
            </a:r>
            <a:r>
              <a:rPr lang="ru-RU" sz="2133" dirty="0" err="1">
                <a:latin typeface="Arial" pitchFamily="34" charset="0"/>
                <a:cs typeface="Arial" pitchFamily="34" charset="0"/>
              </a:rPr>
              <a:t>модернізації</a:t>
            </a:r>
            <a:r>
              <a:rPr lang="ru-RU" sz="2133" dirty="0">
                <a:latin typeface="Arial" pitchFamily="34" charset="0"/>
                <a:cs typeface="Arial" pitchFamily="34" charset="0"/>
              </a:rPr>
              <a:t> </a:t>
            </a:r>
            <a:r>
              <a:rPr lang="ru-RU" sz="2133" dirty="0" err="1">
                <a:latin typeface="Arial" pitchFamily="34" charset="0"/>
                <a:cs typeface="Arial" pitchFamily="34" charset="0"/>
              </a:rPr>
              <a:t>змісту</a:t>
            </a:r>
            <a:r>
              <a:rPr lang="ru-RU" sz="2133" dirty="0">
                <a:latin typeface="Arial" pitchFamily="34" charset="0"/>
                <a:cs typeface="Arial" pitchFamily="34" charset="0"/>
              </a:rPr>
              <a:t> </a:t>
            </a:r>
            <a:r>
              <a:rPr lang="ru-RU" sz="2133" dirty="0" err="1">
                <a:latin typeface="Arial" pitchFamily="34" charset="0"/>
                <a:cs typeface="Arial" pitchFamily="34" charset="0"/>
              </a:rPr>
              <a:t>освіти</a:t>
            </a:r>
            <a:r>
              <a:rPr lang="ru-RU" sz="2133" dirty="0">
                <a:latin typeface="Arial" pitchFamily="34" charset="0"/>
                <a:cs typeface="Arial" pitchFamily="34" charset="0"/>
              </a:rPr>
              <a:t>. Режим доступу: </a:t>
            </a:r>
            <a:r>
              <a:rPr lang="en-US" sz="2133" dirty="0">
                <a:latin typeface="Arial" pitchFamily="34" charset="0"/>
                <a:cs typeface="Arial" pitchFamily="34" charset="0"/>
                <a:hlinkClick r:id="rId3"/>
              </a:rPr>
              <a:t>https://imzo.gov.ua/osvita/zagalno-serednya-osvita-2/typova-osvitnia-prohrama-dlia-5-9-klasiv-zakladiv-zahal-noi-seredn-oi-osvity/</a:t>
            </a:r>
            <a:endParaRPr lang="uk-UA" sz="2133" dirty="0">
              <a:latin typeface="Arial" pitchFamily="34" charset="0"/>
              <a:cs typeface="Arial" pitchFamily="34" charset="0"/>
            </a:endParaRPr>
          </a:p>
          <a:p>
            <a:r>
              <a:rPr lang="ru-RU" sz="2133" dirty="0">
                <a:latin typeface="Arial" pitchFamily="34" charset="0"/>
                <a:cs typeface="Arial" pitchFamily="34" charset="0"/>
              </a:rPr>
              <a:t>3. </a:t>
            </a:r>
            <a:r>
              <a:rPr lang="ru-RU" sz="2133" i="1" dirty="0" err="1">
                <a:latin typeface="Arial" pitchFamily="34" charset="0"/>
                <a:cs typeface="Arial" pitchFamily="34" charset="0"/>
              </a:rPr>
              <a:t>Навчальна</a:t>
            </a:r>
            <a:r>
              <a:rPr lang="ru-RU" sz="2133" i="1" dirty="0">
                <a:latin typeface="Arial" pitchFamily="34" charset="0"/>
                <a:cs typeface="Arial" pitchFamily="34" charset="0"/>
              </a:rPr>
              <a:t> </a:t>
            </a:r>
            <a:r>
              <a:rPr lang="ru-RU" sz="2133" i="1" dirty="0" err="1">
                <a:latin typeface="Arial" pitchFamily="34" charset="0"/>
                <a:cs typeface="Arial" pitchFamily="34" charset="0"/>
              </a:rPr>
              <a:t>програма</a:t>
            </a:r>
            <a:r>
              <a:rPr lang="ru-RU" sz="2133" i="1" dirty="0">
                <a:latin typeface="Arial" pitchFamily="34" charset="0"/>
                <a:cs typeface="Arial" pitchFamily="34" charset="0"/>
              </a:rPr>
              <a:t> не </a:t>
            </a:r>
            <a:r>
              <a:rPr lang="ru-RU" sz="2133" i="1" dirty="0" err="1">
                <a:latin typeface="Arial" pitchFamily="34" charset="0"/>
                <a:cs typeface="Arial" pitchFamily="34" charset="0"/>
              </a:rPr>
              <a:t>має</a:t>
            </a:r>
            <a:r>
              <a:rPr lang="ru-RU" sz="2133" i="1" dirty="0">
                <a:latin typeface="Arial" pitchFamily="34" charset="0"/>
                <a:cs typeface="Arial" pitchFamily="34" charset="0"/>
              </a:rPr>
              <a:t> </a:t>
            </a:r>
            <a:r>
              <a:rPr lang="ru-RU" sz="2133" i="1" dirty="0" err="1">
                <a:latin typeface="Arial" pitchFamily="34" charset="0"/>
                <a:cs typeface="Arial" pitchFamily="34" charset="0"/>
              </a:rPr>
              <a:t>копіювати</a:t>
            </a:r>
            <a:r>
              <a:rPr lang="ru-RU" sz="2133" i="1" dirty="0">
                <a:latin typeface="Arial" pitchFamily="34" charset="0"/>
                <a:cs typeface="Arial" pitchFamily="34" charset="0"/>
              </a:rPr>
              <a:t> </a:t>
            </a:r>
            <a:r>
              <a:rPr lang="ru-RU" sz="2133" i="1" dirty="0" err="1">
                <a:latin typeface="Arial" pitchFamily="34" charset="0"/>
                <a:cs typeface="Arial" pitchFamily="34" charset="0"/>
              </a:rPr>
              <a:t>модельну</a:t>
            </a:r>
            <a:r>
              <a:rPr lang="ru-RU" sz="2133" i="1" dirty="0">
                <a:latin typeface="Arial" pitchFamily="34" charset="0"/>
                <a:cs typeface="Arial" pitchFamily="34" charset="0"/>
              </a:rPr>
              <a:t>: </a:t>
            </a:r>
            <a:r>
              <a:rPr lang="ru-RU" sz="2133" i="1" dirty="0" err="1">
                <a:latin typeface="Arial" pitchFamily="34" charset="0"/>
                <a:cs typeface="Arial" pitchFamily="34" charset="0"/>
              </a:rPr>
              <a:t>що</a:t>
            </a:r>
            <a:r>
              <a:rPr lang="ru-RU" sz="2133" i="1" dirty="0">
                <a:latin typeface="Arial" pitchFamily="34" charset="0"/>
                <a:cs typeface="Arial" pitchFamily="34" charset="0"/>
              </a:rPr>
              <a:t> </a:t>
            </a:r>
            <a:r>
              <a:rPr lang="ru-RU" sz="2133" i="1" dirty="0" err="1">
                <a:latin typeface="Arial" pitchFamily="34" charset="0"/>
                <a:cs typeface="Arial" pitchFamily="34" charset="0"/>
              </a:rPr>
              <a:t>спільного</a:t>
            </a:r>
            <a:r>
              <a:rPr lang="ru-RU" sz="2133" i="1" dirty="0">
                <a:latin typeface="Arial" pitchFamily="34" charset="0"/>
                <a:cs typeface="Arial" pitchFamily="34" charset="0"/>
              </a:rPr>
              <a:t> й </a:t>
            </a:r>
            <a:r>
              <a:rPr lang="ru-RU" sz="2133" i="1" dirty="0" err="1">
                <a:latin typeface="Arial" pitchFamily="34" charset="0"/>
                <a:cs typeface="Arial" pitchFamily="34" charset="0"/>
              </a:rPr>
              <a:t>різного</a:t>
            </a:r>
            <a:r>
              <a:rPr lang="ru-RU" sz="2133" i="1" dirty="0">
                <a:latin typeface="Arial" pitchFamily="34" charset="0"/>
                <a:cs typeface="Arial" pitchFamily="34" charset="0"/>
              </a:rPr>
              <a:t> в </a:t>
            </a:r>
            <a:r>
              <a:rPr lang="ru-RU" sz="2133" i="1" dirty="0" err="1">
                <a:latin typeface="Arial" pitchFamily="34" charset="0"/>
                <a:cs typeface="Arial" pitchFamily="34" charset="0"/>
              </a:rPr>
              <a:t>цих</a:t>
            </a:r>
            <a:r>
              <a:rPr lang="ru-RU" sz="2133" i="1" dirty="0">
                <a:latin typeface="Arial" pitchFamily="34" charset="0"/>
                <a:cs typeface="Arial" pitchFamily="34" charset="0"/>
              </a:rPr>
              <a:t> </a:t>
            </a:r>
            <a:r>
              <a:rPr lang="ru-RU" sz="2133" i="1" dirty="0" err="1">
                <a:latin typeface="Arial" pitchFamily="34" charset="0"/>
                <a:cs typeface="Arial" pitchFamily="34" charset="0"/>
              </a:rPr>
              <a:t>програмах</a:t>
            </a:r>
            <a:r>
              <a:rPr lang="ru-RU" sz="2133" i="1" dirty="0">
                <a:latin typeface="Arial" pitchFamily="34" charset="0"/>
                <a:cs typeface="Arial" pitchFamily="34" charset="0"/>
              </a:rPr>
              <a:t>. </a:t>
            </a:r>
            <a:r>
              <a:rPr lang="ru-RU" sz="2133" dirty="0">
                <a:latin typeface="Arial" pitchFamily="34" charset="0"/>
                <a:cs typeface="Arial" pitchFamily="34" charset="0"/>
              </a:rPr>
              <a:t>НУШ. Режим доступу:</a:t>
            </a:r>
            <a:endParaRPr lang="uk-UA" sz="2133" dirty="0">
              <a:latin typeface="Arial" pitchFamily="34" charset="0"/>
              <a:cs typeface="Arial" pitchFamily="34" charset="0"/>
            </a:endParaRPr>
          </a:p>
          <a:p>
            <a:r>
              <a:rPr lang="en-US" sz="2133" dirty="0">
                <a:latin typeface="Arial" pitchFamily="34" charset="0"/>
                <a:cs typeface="Arial" pitchFamily="34" charset="0"/>
                <a:hlinkClick r:id="rId4"/>
              </a:rPr>
              <a:t>https://nus.org.ua/articles/navchalna-programa-ne-maye-kopiyuvaty-modelnu-shho-spilnogo-j-riznogo-v-tsyh-programah/</a:t>
            </a:r>
            <a:endParaRPr lang="uk-UA" sz="2133" dirty="0">
              <a:latin typeface="Arial" pitchFamily="34" charset="0"/>
              <a:cs typeface="Arial" pitchFamily="34" charset="0"/>
            </a:endParaRPr>
          </a:p>
          <a:p>
            <a:r>
              <a:rPr lang="uk-UA" sz="2133" dirty="0">
                <a:latin typeface="Arial" pitchFamily="34" charset="0"/>
                <a:cs typeface="Arial" pitchFamily="34" charset="0"/>
              </a:rPr>
              <a:t>4. </a:t>
            </a:r>
            <a:r>
              <a:rPr lang="uk-UA" sz="2133" dirty="0" err="1">
                <a:latin typeface="Arial" pitchFamily="34" charset="0"/>
                <a:cs typeface="Arial" pitchFamily="34" charset="0"/>
              </a:rPr>
              <a:t>Засєкіна</a:t>
            </a:r>
            <a:r>
              <a:rPr lang="uk-UA" sz="2133" dirty="0">
                <a:latin typeface="Arial" pitchFamily="34" charset="0"/>
                <a:cs typeface="Arial" pitchFamily="34" charset="0"/>
              </a:rPr>
              <a:t> Т.М. Інтеграція в шкільній природничій освіті: теорія і практика: монографія. Київ: Педагогічна  думка, 2020. 400 с.</a:t>
            </a:r>
          </a:p>
          <a:p>
            <a:r>
              <a:rPr lang="uk-UA" sz="2133" dirty="0">
                <a:latin typeface="Arial" pitchFamily="34" charset="0"/>
                <a:cs typeface="Arial" pitchFamily="34" charset="0"/>
              </a:rPr>
              <a:t>5. </a:t>
            </a:r>
            <a:r>
              <a:rPr lang="ru-RU" sz="2133" dirty="0">
                <a:latin typeface="Arial" pitchFamily="34" charset="0"/>
                <a:cs typeface="Arial" pitchFamily="34" charset="0"/>
              </a:rPr>
              <a:t>Нова </a:t>
            </a:r>
            <a:r>
              <a:rPr lang="ru-RU" sz="2133" dirty="0" err="1">
                <a:latin typeface="Arial" pitchFamily="34" charset="0"/>
                <a:cs typeface="Arial" pitchFamily="34" charset="0"/>
              </a:rPr>
              <a:t>українська</a:t>
            </a:r>
            <a:r>
              <a:rPr lang="ru-RU" sz="2133" dirty="0">
                <a:latin typeface="Arial" pitchFamily="34" charset="0"/>
                <a:cs typeface="Arial" pitchFamily="34" charset="0"/>
              </a:rPr>
              <a:t> школа: </a:t>
            </a:r>
            <a:r>
              <a:rPr lang="ru-RU" sz="2133" dirty="0" err="1">
                <a:latin typeface="Arial" pitchFamily="34" charset="0"/>
                <a:cs typeface="Arial" pitchFamily="34" charset="0"/>
              </a:rPr>
              <a:t>концептуальні</a:t>
            </a:r>
            <a:r>
              <a:rPr lang="ru-RU" sz="2133" dirty="0">
                <a:latin typeface="Arial" pitchFamily="34" charset="0"/>
                <a:cs typeface="Arial" pitchFamily="34" charset="0"/>
              </a:rPr>
              <a:t> засади </a:t>
            </a:r>
            <a:r>
              <a:rPr lang="ru-RU" sz="2133" dirty="0" err="1">
                <a:latin typeface="Arial" pitchFamily="34" charset="0"/>
                <a:cs typeface="Arial" pitchFamily="34" charset="0"/>
              </a:rPr>
              <a:t>реформування</a:t>
            </a:r>
            <a:r>
              <a:rPr lang="ru-RU" sz="2133" dirty="0">
                <a:latin typeface="Arial" pitchFamily="34" charset="0"/>
                <a:cs typeface="Arial" pitchFamily="34" charset="0"/>
              </a:rPr>
              <a:t> </a:t>
            </a:r>
            <a:r>
              <a:rPr lang="ru-RU" sz="2133" dirty="0" err="1">
                <a:latin typeface="Arial" pitchFamily="34" charset="0"/>
                <a:cs typeface="Arial" pitchFamily="34" charset="0"/>
              </a:rPr>
              <a:t>середньої</a:t>
            </a:r>
            <a:r>
              <a:rPr lang="ru-RU" sz="2133" dirty="0">
                <a:latin typeface="Arial" pitchFamily="34" charset="0"/>
                <a:cs typeface="Arial" pitchFamily="34" charset="0"/>
              </a:rPr>
              <a:t> </a:t>
            </a:r>
            <a:r>
              <a:rPr lang="ru-RU" sz="2133" dirty="0" err="1">
                <a:latin typeface="Arial" pitchFamily="34" charset="0"/>
                <a:cs typeface="Arial" pitchFamily="34" charset="0"/>
              </a:rPr>
              <a:t>школи</a:t>
            </a:r>
            <a:r>
              <a:rPr lang="ru-RU" sz="2133" dirty="0">
                <a:latin typeface="Arial" pitchFamily="34" charset="0"/>
                <a:cs typeface="Arial" pitchFamily="34" charset="0"/>
              </a:rPr>
              <a:t> (2016). URL:  http://mon.gov.ua/activity/education/zagalna-serednya/ua-sch-2016/konczepcziya (дата </a:t>
            </a:r>
            <a:r>
              <a:rPr lang="ru-RU" sz="2133" dirty="0" err="1">
                <a:latin typeface="Arial" pitchFamily="34" charset="0"/>
                <a:cs typeface="Arial" pitchFamily="34" charset="0"/>
              </a:rPr>
              <a:t>звернення</a:t>
            </a:r>
            <a:r>
              <a:rPr lang="ru-RU" sz="2133" dirty="0">
                <a:latin typeface="Arial" pitchFamily="34" charset="0"/>
                <a:cs typeface="Arial" pitchFamily="34" charset="0"/>
              </a:rPr>
              <a:t>:  26.03.2021).</a:t>
            </a:r>
          </a:p>
        </p:txBody>
      </p:sp>
      <p:sp>
        <p:nvSpPr>
          <p:cNvPr id="3" name="Прямоугольник 2"/>
          <p:cNvSpPr/>
          <p:nvPr/>
        </p:nvSpPr>
        <p:spPr>
          <a:xfrm>
            <a:off x="2499800" y="158451"/>
            <a:ext cx="6464129" cy="666786"/>
          </a:xfrm>
          <a:prstGeom prst="rect">
            <a:avLst/>
          </a:prstGeom>
        </p:spPr>
        <p:txBody>
          <a:bodyPr wrap="square">
            <a:spAutoFit/>
          </a:bodyPr>
          <a:lstStyle/>
          <a:p>
            <a:pPr algn="ctr"/>
            <a:r>
              <a:rPr lang="uk-UA" sz="3733" dirty="0">
                <a:solidFill>
                  <a:schemeClr val="accent6">
                    <a:lumMod val="50000"/>
                  </a:schemeClr>
                </a:solidFill>
                <a:effectLst>
                  <a:outerShdw blurRad="38100" dist="38100" dir="2700000" algn="tl">
                    <a:srgbClr val="000000">
                      <a:alpha val="43137"/>
                    </a:srgbClr>
                  </a:outerShdw>
                </a:effectLst>
                <a:latin typeface="Arial Black" pitchFamily="34" charset="0"/>
              </a:rPr>
              <a:t>Джерела</a:t>
            </a:r>
          </a:p>
        </p:txBody>
      </p:sp>
      <p:pic>
        <p:nvPicPr>
          <p:cNvPr id="1026" name="Picture 2" descr="ДИСТАНЦІЙНЕ НАВЧАННЯ — ПЕРШИЙ КИЇВСЬКИЙ ФАХОВИЙ МЕДИЧНИЙ КОЛЕДЖ"/>
          <p:cNvPicPr>
            <a:picLocks noChangeAspect="1" noChangeArrowheads="1"/>
          </p:cNvPicPr>
          <p:nvPr/>
        </p:nvPicPr>
        <p:blipFill>
          <a:blip r:embed="rId5"/>
          <a:srcRect/>
          <a:stretch>
            <a:fillRect/>
          </a:stretch>
        </p:blipFill>
        <p:spPr bwMode="auto">
          <a:xfrm>
            <a:off x="0" y="2161837"/>
            <a:ext cx="2666447" cy="2534325"/>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grpSp>
        <p:nvGrpSpPr>
          <p:cNvPr id="1725" name="Google Shape;1725;p37"/>
          <p:cNvGrpSpPr/>
          <p:nvPr/>
        </p:nvGrpSpPr>
        <p:grpSpPr>
          <a:xfrm>
            <a:off x="11381408" y="457337"/>
            <a:ext cx="297786" cy="7023363"/>
            <a:chOff x="1678831" y="462018"/>
            <a:chExt cx="347677" cy="7023363"/>
          </a:xfrm>
        </p:grpSpPr>
        <p:sp>
          <p:nvSpPr>
            <p:cNvPr id="1726" name="Google Shape;1726;p37"/>
            <p:cNvSpPr/>
            <p:nvPr/>
          </p:nvSpPr>
          <p:spPr>
            <a:xfrm>
              <a:off x="1678831" y="465511"/>
              <a:ext cx="347675" cy="6854470"/>
            </a:xfrm>
            <a:custGeom>
              <a:avLst/>
              <a:gdLst/>
              <a:ahLst/>
              <a:cxnLst/>
              <a:rect l="l" t="t" r="r" b="b"/>
              <a:pathLst>
                <a:path w="13907" h="242443" extrusionOk="0">
                  <a:moveTo>
                    <a:pt x="7049" y="0"/>
                  </a:moveTo>
                  <a:lnTo>
                    <a:pt x="0" y="22670"/>
                  </a:lnTo>
                  <a:lnTo>
                    <a:pt x="0" y="242443"/>
                  </a:lnTo>
                  <a:lnTo>
                    <a:pt x="13907" y="242443"/>
                  </a:lnTo>
                  <a:lnTo>
                    <a:pt x="13907" y="22416"/>
                  </a:lnTo>
                  <a:close/>
                </a:path>
              </a:pathLst>
            </a:custGeom>
            <a:solidFill>
              <a:srgbClr val="FFFFFF"/>
            </a:solidFill>
            <a:ln>
              <a:noFill/>
            </a:ln>
            <a:effectLst>
              <a:outerShdw blurRad="279400" dist="38100" dir="2700000" algn="tl" rotWithShape="0">
                <a:srgbClr val="000000">
                  <a:alpha val="72940"/>
                </a:srgbClr>
              </a:outerShdw>
            </a:effectLst>
          </p:spPr>
        </p:sp>
        <p:grpSp>
          <p:nvGrpSpPr>
            <p:cNvPr id="1727" name="Google Shape;1727;p37"/>
            <p:cNvGrpSpPr/>
            <p:nvPr/>
          </p:nvGrpSpPr>
          <p:grpSpPr>
            <a:xfrm rot="-5400000">
              <a:off x="-1650722" y="3791593"/>
              <a:ext cx="7006806" cy="347656"/>
              <a:chOff x="272941" y="1099977"/>
              <a:chExt cx="8142715" cy="609602"/>
            </a:xfrm>
          </p:grpSpPr>
          <p:sp>
            <p:nvSpPr>
              <p:cNvPr id="1728" name="Google Shape;1728;p37"/>
              <p:cNvSpPr/>
              <p:nvPr/>
            </p:nvSpPr>
            <p:spPr>
              <a:xfrm>
                <a:off x="272941" y="1099977"/>
                <a:ext cx="7403700" cy="6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29" name="Google Shape;1729;p37"/>
              <p:cNvSpPr/>
              <p:nvPr/>
            </p:nvSpPr>
            <p:spPr>
              <a:xfrm rot="5400000">
                <a:off x="7741406" y="1035329"/>
                <a:ext cx="6096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30" name="Google Shape;1730;p37"/>
              <p:cNvSpPr/>
              <p:nvPr/>
            </p:nvSpPr>
            <p:spPr>
              <a:xfrm rot="5400000">
                <a:off x="8078528" y="1220051"/>
                <a:ext cx="304800" cy="369454"/>
              </a:xfrm>
              <a:custGeom>
                <a:avLst/>
                <a:gdLst/>
                <a:ahLst/>
                <a:cxnLst/>
                <a:rect l="l" t="t" r="r" b="b"/>
                <a:pathLst>
                  <a:path w="304800" h="369454" extrusionOk="0">
                    <a:moveTo>
                      <a:pt x="0" y="369454"/>
                    </a:moveTo>
                    <a:lnTo>
                      <a:pt x="152400" y="0"/>
                    </a:lnTo>
                    <a:lnTo>
                      <a:pt x="304800" y="36945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31" name="Google Shape;1731;p37"/>
            <p:cNvGrpSpPr/>
            <p:nvPr/>
          </p:nvGrpSpPr>
          <p:grpSpPr>
            <a:xfrm rot="-5400000">
              <a:off x="-1658027" y="3804690"/>
              <a:ext cx="7018737" cy="342644"/>
              <a:chOff x="-389493" y="342268"/>
              <a:chExt cx="7835161" cy="612084"/>
            </a:xfrm>
          </p:grpSpPr>
          <p:pic>
            <p:nvPicPr>
              <p:cNvPr id="1732" name="Google Shape;1732;p37" descr="Background pattern&#10;&#10;Description automatically generated"/>
              <p:cNvPicPr preferRelativeResize="0"/>
              <p:nvPr/>
            </p:nvPicPr>
            <p:blipFill rotWithShape="1">
              <a:blip r:embed="rId3">
                <a:alphaModFix amt="30000"/>
              </a:blip>
              <a:srcRect/>
              <a:stretch/>
            </p:blipFill>
            <p:spPr>
              <a:xfrm>
                <a:off x="-389493" y="351236"/>
                <a:ext cx="7137002" cy="598944"/>
              </a:xfrm>
              <a:prstGeom prst="rect">
                <a:avLst/>
              </a:prstGeom>
              <a:noFill/>
              <a:ln>
                <a:noFill/>
              </a:ln>
            </p:spPr>
          </p:pic>
          <p:pic>
            <p:nvPicPr>
              <p:cNvPr id="1733" name="Google Shape;1733;p37" descr="A picture containing background pattern&#10;&#10;Description automatically generated"/>
              <p:cNvPicPr preferRelativeResize="0"/>
              <p:nvPr/>
            </p:nvPicPr>
            <p:blipFill rotWithShape="1">
              <a:blip r:embed="rId4">
                <a:alphaModFix amt="30000"/>
              </a:blip>
              <a:srcRect/>
              <a:stretch/>
            </p:blipFill>
            <p:spPr>
              <a:xfrm>
                <a:off x="6746237" y="342268"/>
                <a:ext cx="699431" cy="612084"/>
              </a:xfrm>
              <a:prstGeom prst="rect">
                <a:avLst/>
              </a:prstGeom>
              <a:noFill/>
              <a:ln>
                <a:noFill/>
              </a:ln>
            </p:spPr>
          </p:pic>
        </p:grpSp>
      </p:grpSp>
      <p:grpSp>
        <p:nvGrpSpPr>
          <p:cNvPr id="1735" name="Google Shape;1735;p37"/>
          <p:cNvGrpSpPr/>
          <p:nvPr/>
        </p:nvGrpSpPr>
        <p:grpSpPr>
          <a:xfrm rot="813024">
            <a:off x="-733730" y="1157602"/>
            <a:ext cx="2627806" cy="250899"/>
            <a:chOff x="0" y="-6055"/>
            <a:chExt cx="3704552" cy="598985"/>
          </a:xfrm>
        </p:grpSpPr>
        <p:sp>
          <p:nvSpPr>
            <p:cNvPr id="1736" name="Google Shape;1736;p37"/>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37" name="Google Shape;1737;p37"/>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38" name="Google Shape;1738;p37"/>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739" name="Google Shape;1739;p37"/>
            <p:cNvGrpSpPr/>
            <p:nvPr/>
          </p:nvGrpSpPr>
          <p:grpSpPr>
            <a:xfrm>
              <a:off x="0" y="-6055"/>
              <a:ext cx="3704552" cy="598985"/>
              <a:chOff x="3742379" y="351227"/>
              <a:chExt cx="3704552" cy="598985"/>
            </a:xfrm>
          </p:grpSpPr>
          <p:pic>
            <p:nvPicPr>
              <p:cNvPr id="1740" name="Google Shape;1740;p37" descr="Background pattern&#10;&#10;Description automatically generated"/>
              <p:cNvPicPr preferRelativeResize="0"/>
              <p:nvPr/>
            </p:nvPicPr>
            <p:blipFill rotWithShape="1">
              <a:blip r:embed="rId3">
                <a:alphaModFix amt="30000"/>
              </a:blip>
              <a:srcRect/>
              <a:stretch/>
            </p:blipFill>
            <p:spPr>
              <a:xfrm>
                <a:off x="3742379" y="351227"/>
                <a:ext cx="2964903" cy="598985"/>
              </a:xfrm>
              <a:prstGeom prst="rect">
                <a:avLst/>
              </a:prstGeom>
              <a:noFill/>
              <a:ln>
                <a:noFill/>
              </a:ln>
            </p:spPr>
          </p:pic>
          <p:pic>
            <p:nvPicPr>
              <p:cNvPr id="1741" name="Google Shape;1741;p37" descr="A picture containing background pattern&#10;&#10;Description automatically generated"/>
              <p:cNvPicPr preferRelativeResize="0"/>
              <p:nvPr/>
            </p:nvPicPr>
            <p:blipFill rotWithShape="1">
              <a:blip r:embed="rId4">
                <a:alphaModFix amt="30000"/>
              </a:blip>
              <a:srcRect/>
              <a:stretch/>
            </p:blipFill>
            <p:spPr>
              <a:xfrm>
                <a:off x="6707091" y="357282"/>
                <a:ext cx="739840" cy="590209"/>
              </a:xfrm>
              <a:prstGeom prst="rect">
                <a:avLst/>
              </a:prstGeom>
              <a:noFill/>
              <a:ln>
                <a:noFill/>
              </a:ln>
            </p:spPr>
          </p:pic>
        </p:grpSp>
      </p:grpSp>
      <p:grpSp>
        <p:nvGrpSpPr>
          <p:cNvPr id="1742" name="Google Shape;1742;p37"/>
          <p:cNvGrpSpPr/>
          <p:nvPr/>
        </p:nvGrpSpPr>
        <p:grpSpPr>
          <a:xfrm rot="1209710">
            <a:off x="-560422" y="449420"/>
            <a:ext cx="2627891" cy="250901"/>
            <a:chOff x="0" y="-6055"/>
            <a:chExt cx="3704552" cy="598985"/>
          </a:xfrm>
        </p:grpSpPr>
        <p:sp>
          <p:nvSpPr>
            <p:cNvPr id="1743" name="Google Shape;1743;p37"/>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44" name="Google Shape;1744;p37"/>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45" name="Google Shape;1745;p37"/>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746" name="Google Shape;1746;p37"/>
            <p:cNvGrpSpPr/>
            <p:nvPr/>
          </p:nvGrpSpPr>
          <p:grpSpPr>
            <a:xfrm>
              <a:off x="0" y="-6055"/>
              <a:ext cx="3704552" cy="598985"/>
              <a:chOff x="3742379" y="351227"/>
              <a:chExt cx="3704552" cy="598985"/>
            </a:xfrm>
          </p:grpSpPr>
          <p:pic>
            <p:nvPicPr>
              <p:cNvPr id="1747" name="Google Shape;1747;p37" descr="Background pattern&#10;&#10;Description automatically generated"/>
              <p:cNvPicPr preferRelativeResize="0"/>
              <p:nvPr/>
            </p:nvPicPr>
            <p:blipFill rotWithShape="1">
              <a:blip r:embed="rId3">
                <a:alphaModFix amt="30000"/>
              </a:blip>
              <a:srcRect/>
              <a:stretch/>
            </p:blipFill>
            <p:spPr>
              <a:xfrm>
                <a:off x="3742379" y="351227"/>
                <a:ext cx="2964903" cy="598985"/>
              </a:xfrm>
              <a:prstGeom prst="rect">
                <a:avLst/>
              </a:prstGeom>
              <a:noFill/>
              <a:ln>
                <a:noFill/>
              </a:ln>
            </p:spPr>
          </p:pic>
          <p:pic>
            <p:nvPicPr>
              <p:cNvPr id="1748" name="Google Shape;1748;p37" descr="A picture containing background pattern&#10;&#10;Description automatically generated"/>
              <p:cNvPicPr preferRelativeResize="0"/>
              <p:nvPr/>
            </p:nvPicPr>
            <p:blipFill rotWithShape="1">
              <a:blip r:embed="rId4">
                <a:alphaModFix amt="30000"/>
              </a:blip>
              <a:srcRect/>
              <a:stretch/>
            </p:blipFill>
            <p:spPr>
              <a:xfrm>
                <a:off x="6707091" y="357282"/>
                <a:ext cx="739840" cy="590209"/>
              </a:xfrm>
              <a:prstGeom prst="rect">
                <a:avLst/>
              </a:prstGeom>
              <a:noFill/>
              <a:ln>
                <a:noFill/>
              </a:ln>
            </p:spPr>
          </p:pic>
        </p:grpSp>
      </p:grpSp>
      <p:grpSp>
        <p:nvGrpSpPr>
          <p:cNvPr id="1749" name="Google Shape;1749;p37"/>
          <p:cNvGrpSpPr/>
          <p:nvPr/>
        </p:nvGrpSpPr>
        <p:grpSpPr>
          <a:xfrm rot="-625659">
            <a:off x="-1081034" y="2000034"/>
            <a:ext cx="2628071" cy="250924"/>
            <a:chOff x="0" y="-6055"/>
            <a:chExt cx="3704552" cy="598985"/>
          </a:xfrm>
        </p:grpSpPr>
        <p:sp>
          <p:nvSpPr>
            <p:cNvPr id="1750" name="Google Shape;1750;p37"/>
            <p:cNvSpPr/>
            <p:nvPr/>
          </p:nvSpPr>
          <p:spPr>
            <a:xfrm>
              <a:off x="0" y="0"/>
              <a:ext cx="3704376" cy="588970"/>
            </a:xfrm>
            <a:custGeom>
              <a:avLst/>
              <a:gdLst/>
              <a:ahLst/>
              <a:cxnLst/>
              <a:rect l="l" t="t" r="r" b="b"/>
              <a:pathLst>
                <a:path w="3704376" h="588970" extrusionOk="0">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dist="38100" dir="2700000" algn="tl" rotWithShape="0">
                <a:srgbClr val="000000">
                  <a:alpha val="7294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51" name="Google Shape;1751;p37"/>
            <p:cNvSpPr/>
            <p:nvPr/>
          </p:nvSpPr>
          <p:spPr>
            <a:xfrm rot="5400000">
              <a:off x="3040478" y="-74997"/>
              <a:ext cx="588900" cy="738900"/>
            </a:xfrm>
            <a:prstGeom prst="triangle">
              <a:avLst>
                <a:gd name="adj" fmla="val 50000"/>
              </a:avLst>
            </a:prstGeom>
            <a:solidFill>
              <a:srgbClr val="F2CC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52" name="Google Shape;1752;p37"/>
            <p:cNvSpPr/>
            <p:nvPr/>
          </p:nvSpPr>
          <p:spPr>
            <a:xfrm>
              <a:off x="0" y="1"/>
              <a:ext cx="3704376" cy="588969"/>
            </a:xfrm>
            <a:custGeom>
              <a:avLst/>
              <a:gdLst/>
              <a:ahLst/>
              <a:cxnLst/>
              <a:rect l="l" t="t" r="r" b="b"/>
              <a:pathLst>
                <a:path w="3704376" h="588969" extrusionOk="0">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753" name="Google Shape;1753;p37"/>
            <p:cNvGrpSpPr/>
            <p:nvPr/>
          </p:nvGrpSpPr>
          <p:grpSpPr>
            <a:xfrm>
              <a:off x="0" y="-6055"/>
              <a:ext cx="3704552" cy="598985"/>
              <a:chOff x="3742379" y="351227"/>
              <a:chExt cx="3704552" cy="598985"/>
            </a:xfrm>
          </p:grpSpPr>
          <p:pic>
            <p:nvPicPr>
              <p:cNvPr id="1754" name="Google Shape;1754;p37" descr="Background pattern&#10;&#10;Description automatically generated"/>
              <p:cNvPicPr preferRelativeResize="0"/>
              <p:nvPr/>
            </p:nvPicPr>
            <p:blipFill rotWithShape="1">
              <a:blip r:embed="rId3">
                <a:alphaModFix amt="30000"/>
              </a:blip>
              <a:srcRect/>
              <a:stretch/>
            </p:blipFill>
            <p:spPr>
              <a:xfrm>
                <a:off x="3742379" y="351227"/>
                <a:ext cx="2964903" cy="598985"/>
              </a:xfrm>
              <a:prstGeom prst="rect">
                <a:avLst/>
              </a:prstGeom>
              <a:noFill/>
              <a:ln>
                <a:noFill/>
              </a:ln>
            </p:spPr>
          </p:pic>
          <p:pic>
            <p:nvPicPr>
              <p:cNvPr id="1755" name="Google Shape;1755;p37" descr="A picture containing background pattern&#10;&#10;Description automatically generated"/>
              <p:cNvPicPr preferRelativeResize="0"/>
              <p:nvPr/>
            </p:nvPicPr>
            <p:blipFill rotWithShape="1">
              <a:blip r:embed="rId4">
                <a:alphaModFix amt="30000"/>
              </a:blip>
              <a:srcRect/>
              <a:stretch/>
            </p:blipFill>
            <p:spPr>
              <a:xfrm>
                <a:off x="6707091" y="357282"/>
                <a:ext cx="739840" cy="590209"/>
              </a:xfrm>
              <a:prstGeom prst="rect">
                <a:avLst/>
              </a:prstGeom>
              <a:noFill/>
              <a:ln>
                <a:noFill/>
              </a:ln>
            </p:spPr>
          </p:pic>
        </p:grpSp>
      </p:grpSp>
      <p:sp>
        <p:nvSpPr>
          <p:cNvPr id="36" name="Прямоугольник 35"/>
          <p:cNvSpPr/>
          <p:nvPr/>
        </p:nvSpPr>
        <p:spPr>
          <a:xfrm>
            <a:off x="2533135" y="346441"/>
            <a:ext cx="7661190" cy="523220"/>
          </a:xfrm>
          <a:prstGeom prst="rect">
            <a:avLst/>
          </a:prstGeom>
          <a:ln>
            <a:solidFill>
              <a:srgbClr val="002060"/>
            </a:solidFill>
          </a:ln>
        </p:spPr>
        <p:txBody>
          <a:bodyPr wrap="square">
            <a:spAutoFit/>
          </a:bodyPr>
          <a:lstStyle/>
          <a:p>
            <a:pPr algn="ctr"/>
            <a:r>
              <a:rPr lang="uk-U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mj-ea"/>
                <a:cs typeface="Arial" pitchFamily="34" charset="0"/>
              </a:rPr>
              <a:t>УПРАВЛІНСЬКА  ДІЯЛЬНІСТЬ</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mj-ea"/>
              <a:cs typeface="Arial" pitchFamily="34" charset="0"/>
            </a:endParaRPr>
          </a:p>
        </p:txBody>
      </p:sp>
      <p:sp>
        <p:nvSpPr>
          <p:cNvPr id="37" name="Заголовок 1"/>
          <p:cNvSpPr txBox="1">
            <a:spLocks/>
          </p:cNvSpPr>
          <p:nvPr/>
        </p:nvSpPr>
        <p:spPr>
          <a:xfrm>
            <a:off x="3376334" y="1163879"/>
            <a:ext cx="5376597" cy="796925"/>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b="1" dirty="0">
                <a:solidFill>
                  <a:prstClr val="white"/>
                </a:solidFill>
                <a:latin typeface="Calibri"/>
              </a:rPr>
              <a:t>Статут закладу освіти</a:t>
            </a:r>
          </a:p>
        </p:txBody>
      </p:sp>
      <p:sp>
        <p:nvSpPr>
          <p:cNvPr id="38" name="Заголовок 1"/>
          <p:cNvSpPr txBox="1">
            <a:spLocks/>
          </p:cNvSpPr>
          <p:nvPr/>
        </p:nvSpPr>
        <p:spPr>
          <a:xfrm>
            <a:off x="948497" y="2459338"/>
            <a:ext cx="4363007" cy="796925"/>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b="1" dirty="0">
                <a:solidFill>
                  <a:prstClr val="white"/>
                </a:solidFill>
                <a:latin typeface="Calibri"/>
              </a:rPr>
              <a:t>Стратегія розвитку </a:t>
            </a:r>
          </a:p>
          <a:p>
            <a:pPr lvl="0"/>
            <a:r>
              <a:rPr lang="uk-UA" sz="2000" b="1" dirty="0">
                <a:solidFill>
                  <a:prstClr val="white"/>
                </a:solidFill>
                <a:latin typeface="Calibri"/>
              </a:rPr>
              <a:t>закладу освіти</a:t>
            </a:r>
          </a:p>
        </p:txBody>
      </p:sp>
      <p:sp>
        <p:nvSpPr>
          <p:cNvPr id="39" name="Заголовок 1"/>
          <p:cNvSpPr txBox="1">
            <a:spLocks/>
          </p:cNvSpPr>
          <p:nvPr/>
        </p:nvSpPr>
        <p:spPr>
          <a:xfrm>
            <a:off x="6363730" y="2420888"/>
            <a:ext cx="4485527" cy="796925"/>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b="1" dirty="0">
                <a:solidFill>
                  <a:prstClr val="white"/>
                </a:solidFill>
                <a:latin typeface="Calibri"/>
              </a:rPr>
              <a:t>Перспективний план розвитку закладу освіти</a:t>
            </a:r>
          </a:p>
        </p:txBody>
      </p:sp>
      <p:sp>
        <p:nvSpPr>
          <p:cNvPr id="40" name="Заголовок 1"/>
          <p:cNvSpPr txBox="1">
            <a:spLocks/>
          </p:cNvSpPr>
          <p:nvPr/>
        </p:nvSpPr>
        <p:spPr>
          <a:xfrm>
            <a:off x="3222349" y="3937858"/>
            <a:ext cx="5376597" cy="796925"/>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b="1" dirty="0">
                <a:solidFill>
                  <a:prstClr val="white"/>
                </a:solidFill>
                <a:latin typeface="Calibri"/>
              </a:rPr>
              <a:t>План роботи закладу освіти </a:t>
            </a:r>
          </a:p>
          <a:p>
            <a:pPr lvl="0"/>
            <a:r>
              <a:rPr lang="uk-UA" sz="2000" b="1" dirty="0">
                <a:solidFill>
                  <a:prstClr val="white"/>
                </a:solidFill>
                <a:latin typeface="Calibri"/>
              </a:rPr>
              <a:t>на 2022 -2023 навчальний рік</a:t>
            </a:r>
          </a:p>
        </p:txBody>
      </p:sp>
      <p:sp>
        <p:nvSpPr>
          <p:cNvPr id="41" name="Заголовок 1"/>
          <p:cNvSpPr txBox="1">
            <a:spLocks/>
          </p:cNvSpPr>
          <p:nvPr/>
        </p:nvSpPr>
        <p:spPr>
          <a:xfrm>
            <a:off x="441703" y="5454281"/>
            <a:ext cx="5376597" cy="796925"/>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b="1" dirty="0">
                <a:solidFill>
                  <a:prstClr val="white"/>
                </a:solidFill>
                <a:latin typeface="Calibri"/>
              </a:rPr>
              <a:t>Освітня програма закладу освіти</a:t>
            </a:r>
          </a:p>
        </p:txBody>
      </p:sp>
      <p:sp>
        <p:nvSpPr>
          <p:cNvPr id="42" name="Заголовок 1"/>
          <p:cNvSpPr txBox="1">
            <a:spLocks/>
          </p:cNvSpPr>
          <p:nvPr/>
        </p:nvSpPr>
        <p:spPr>
          <a:xfrm>
            <a:off x="5936719" y="5478810"/>
            <a:ext cx="5324456" cy="796925"/>
          </a:xfrm>
          <a:prstGeom prst="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2000" b="1" dirty="0" err="1">
                <a:solidFill>
                  <a:prstClr val="white"/>
                </a:solidFill>
                <a:latin typeface="Calibri"/>
              </a:rPr>
              <a:t>Інструкція</a:t>
            </a:r>
            <a:r>
              <a:rPr lang="ru-RU" sz="2000" b="1" dirty="0">
                <a:solidFill>
                  <a:prstClr val="white"/>
                </a:solidFill>
                <a:latin typeface="Calibri"/>
              </a:rPr>
              <a:t> з </a:t>
            </a:r>
            <a:r>
              <a:rPr lang="ru-RU" sz="2000" b="1" dirty="0" err="1">
                <a:solidFill>
                  <a:prstClr val="white"/>
                </a:solidFill>
                <a:latin typeface="Calibri"/>
              </a:rPr>
              <a:t>діловодства</a:t>
            </a:r>
            <a:r>
              <a:rPr lang="ru-RU" sz="2000" b="1" dirty="0">
                <a:solidFill>
                  <a:prstClr val="white"/>
                </a:solidFill>
                <a:latin typeface="Calibri"/>
              </a:rPr>
              <a:t> ,</a:t>
            </a:r>
          </a:p>
          <a:p>
            <a:pPr lvl="0"/>
            <a:r>
              <a:rPr lang="ru-RU" sz="2000" b="1" dirty="0">
                <a:solidFill>
                  <a:prstClr val="white"/>
                </a:solidFill>
                <a:latin typeface="Calibri"/>
              </a:rPr>
              <a:t> номенклатура справ</a:t>
            </a:r>
          </a:p>
        </p:txBody>
      </p:sp>
    </p:spTree>
    <p:extLst>
      <p:ext uri="{BB962C8B-B14F-4D97-AF65-F5344CB8AC3E}">
        <p14:creationId xmlns:p14="http://schemas.microsoft.com/office/powerpoint/2010/main" val="53378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6" name="Прямоугольник 5"/>
          <p:cNvSpPr/>
          <p:nvPr/>
        </p:nvSpPr>
        <p:spPr>
          <a:xfrm>
            <a:off x="336000" y="346441"/>
            <a:ext cx="11520000" cy="523220"/>
          </a:xfrm>
          <a:prstGeom prst="rect">
            <a:avLst/>
          </a:prstGeom>
        </p:spPr>
        <p:txBody>
          <a:bodyPr wrap="square">
            <a:spAutoFit/>
          </a:bodyPr>
          <a:lstStyle/>
          <a:p>
            <a:pPr algn="ctr"/>
            <a:r>
              <a:rPr lang="uk-U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mj-ea"/>
                <a:cs typeface="Arial" pitchFamily="34" charset="0"/>
              </a:rPr>
              <a:t>ПЕДАГОГІЧНА  ДІЯЛЬНІСТЬ</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mj-ea"/>
              <a:cs typeface="Arial" pitchFamily="34" charset="0"/>
            </a:endParaRPr>
          </a:p>
        </p:txBody>
      </p:sp>
      <p:sp>
        <p:nvSpPr>
          <p:cNvPr id="9" name="Заголовок 1"/>
          <p:cNvSpPr txBox="1">
            <a:spLocks/>
          </p:cNvSpPr>
          <p:nvPr/>
        </p:nvSpPr>
        <p:spPr>
          <a:xfrm>
            <a:off x="1346353" y="1156210"/>
            <a:ext cx="5376597" cy="586093"/>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dirty="0">
                <a:solidFill>
                  <a:prstClr val="white"/>
                </a:solidFill>
                <a:latin typeface="Calibri"/>
              </a:rPr>
              <a:t>Державний стандарт базової середньої освіти</a:t>
            </a:r>
          </a:p>
        </p:txBody>
      </p:sp>
      <p:sp>
        <p:nvSpPr>
          <p:cNvPr id="10" name="Заголовок 1"/>
          <p:cNvSpPr txBox="1">
            <a:spLocks/>
          </p:cNvSpPr>
          <p:nvPr/>
        </p:nvSpPr>
        <p:spPr>
          <a:xfrm>
            <a:off x="121350" y="2219027"/>
            <a:ext cx="6188517" cy="624701"/>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dirty="0">
                <a:solidFill>
                  <a:prstClr val="white"/>
                </a:solidFill>
                <a:latin typeface="Calibri"/>
              </a:rPr>
              <a:t>Модельні навчальні програми/навчальні програми</a:t>
            </a:r>
          </a:p>
        </p:txBody>
      </p:sp>
      <p:sp>
        <p:nvSpPr>
          <p:cNvPr id="11" name="Заголовок 1"/>
          <p:cNvSpPr txBox="1">
            <a:spLocks/>
          </p:cNvSpPr>
          <p:nvPr/>
        </p:nvSpPr>
        <p:spPr>
          <a:xfrm>
            <a:off x="6432926" y="2395453"/>
            <a:ext cx="4221611" cy="599989"/>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dirty="0">
                <a:solidFill>
                  <a:prstClr val="white"/>
                </a:solidFill>
                <a:latin typeface="Calibri"/>
              </a:rPr>
              <a:t>Підручники, посібники</a:t>
            </a:r>
          </a:p>
        </p:txBody>
      </p:sp>
      <p:sp>
        <p:nvSpPr>
          <p:cNvPr id="12" name="Заголовок 1"/>
          <p:cNvSpPr txBox="1">
            <a:spLocks/>
          </p:cNvSpPr>
          <p:nvPr/>
        </p:nvSpPr>
        <p:spPr>
          <a:xfrm>
            <a:off x="1965068" y="3376654"/>
            <a:ext cx="3916749" cy="668495"/>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2000" dirty="0">
                <a:solidFill>
                  <a:prstClr val="white"/>
                </a:solidFill>
                <a:latin typeface="Calibri"/>
              </a:rPr>
              <a:t>Методичні рекомендації</a:t>
            </a:r>
          </a:p>
        </p:txBody>
      </p:sp>
      <p:sp>
        <p:nvSpPr>
          <p:cNvPr id="13" name="Заголовок 1"/>
          <p:cNvSpPr txBox="1">
            <a:spLocks/>
          </p:cNvSpPr>
          <p:nvPr/>
        </p:nvSpPr>
        <p:spPr>
          <a:xfrm>
            <a:off x="6195083" y="3364298"/>
            <a:ext cx="4320480" cy="693209"/>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4000" dirty="0">
                <a:solidFill>
                  <a:srgbClr val="FFFF00"/>
                </a:solidFill>
                <a:latin typeface="Calibri"/>
              </a:rPr>
              <a:t>?</a:t>
            </a:r>
            <a:r>
              <a:rPr lang="uk-UA" sz="2000" dirty="0">
                <a:solidFill>
                  <a:prstClr val="white"/>
                </a:solidFill>
                <a:latin typeface="Calibri"/>
              </a:rPr>
              <a:t>   Календарно-тематичний план</a:t>
            </a:r>
          </a:p>
        </p:txBody>
      </p:sp>
      <p:sp>
        <p:nvSpPr>
          <p:cNvPr id="14" name="Заголовок 1"/>
          <p:cNvSpPr txBox="1">
            <a:spLocks/>
          </p:cNvSpPr>
          <p:nvPr/>
        </p:nvSpPr>
        <p:spPr>
          <a:xfrm>
            <a:off x="2551259" y="4428621"/>
            <a:ext cx="6444460" cy="688710"/>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4000" dirty="0">
                <a:solidFill>
                  <a:srgbClr val="FFFF00"/>
                </a:solidFill>
                <a:latin typeface="Calibri"/>
              </a:rPr>
              <a:t>?</a:t>
            </a:r>
            <a:r>
              <a:rPr lang="uk-UA" sz="2000" dirty="0">
                <a:solidFill>
                  <a:prstClr val="white"/>
                </a:solidFill>
                <a:latin typeface="Calibri"/>
              </a:rPr>
              <a:t>   Індивідуальна траєкторія професійного розвитку</a:t>
            </a:r>
          </a:p>
        </p:txBody>
      </p:sp>
      <p:sp>
        <p:nvSpPr>
          <p:cNvPr id="15" name="Заголовок 1"/>
          <p:cNvSpPr txBox="1">
            <a:spLocks/>
          </p:cNvSpPr>
          <p:nvPr/>
        </p:nvSpPr>
        <p:spPr>
          <a:xfrm>
            <a:off x="5881817" y="5435432"/>
            <a:ext cx="5819633" cy="627101"/>
          </a:xfrm>
          <a:prstGeom prst="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uk-UA" sz="4000" dirty="0">
                <a:solidFill>
                  <a:srgbClr val="FFFF00"/>
                </a:solidFill>
                <a:latin typeface="Calibri"/>
                <a:ea typeface="+mn-ea"/>
                <a:cs typeface="+mn-cs"/>
              </a:rPr>
              <a:t>?</a:t>
            </a:r>
            <a:r>
              <a:rPr lang="uk-UA" sz="4000" dirty="0">
                <a:solidFill>
                  <a:prstClr val="white"/>
                </a:solidFill>
                <a:latin typeface="Calibri"/>
                <a:ea typeface="+mn-ea"/>
                <a:cs typeface="+mn-cs"/>
              </a:rPr>
              <a:t> </a:t>
            </a:r>
            <a:r>
              <a:rPr lang="uk-UA" sz="2000" dirty="0">
                <a:solidFill>
                  <a:prstClr val="white"/>
                </a:solidFill>
                <a:latin typeface="Calibri"/>
              </a:rPr>
              <a:t>Конспект навчального заняття/уроку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962" y="1663420"/>
            <a:ext cx="5403849" cy="362203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1975" y="1663420"/>
            <a:ext cx="776175" cy="338554"/>
          </a:xfrm>
          <a:prstGeom prst="rect">
            <a:avLst/>
          </a:prstGeom>
          <a:noFill/>
        </p:spPr>
        <p:txBody>
          <a:bodyPr wrap="none">
            <a:spAutoFit/>
          </a:bodyPr>
          <a:lstStyle/>
          <a:p>
            <a:r>
              <a:rPr lang="en-US" sz="1600" b="1" dirty="0" err="1">
                <a:solidFill>
                  <a:srgbClr val="C00000"/>
                </a:solidFill>
                <a:latin typeface="+mn-lt"/>
              </a:rPr>
              <a:t>EdEra</a:t>
            </a:r>
            <a:endParaRPr lang="uk-UA" sz="1600" dirty="0">
              <a:latin typeface="+mn-lt"/>
            </a:endParaRPr>
          </a:p>
        </p:txBody>
      </p:sp>
      <p:sp>
        <p:nvSpPr>
          <p:cNvPr id="4" name="Прямоугольник 3"/>
          <p:cNvSpPr/>
          <p:nvPr/>
        </p:nvSpPr>
        <p:spPr>
          <a:xfrm>
            <a:off x="78792" y="2960664"/>
            <a:ext cx="1882247" cy="338554"/>
          </a:xfrm>
          <a:prstGeom prst="rect">
            <a:avLst/>
          </a:prstGeom>
          <a:noFill/>
        </p:spPr>
        <p:txBody>
          <a:bodyPr wrap="none">
            <a:spAutoFit/>
          </a:bodyPr>
          <a:lstStyle/>
          <a:p>
            <a:r>
              <a:rPr lang="en-US" sz="1600" b="1" dirty="0" err="1">
                <a:solidFill>
                  <a:srgbClr val="C00000"/>
                </a:solidFill>
                <a:latin typeface="+mn-lt"/>
              </a:rPr>
              <a:t>EdCamp</a:t>
            </a:r>
            <a:r>
              <a:rPr lang="en-US" sz="1600" b="1" dirty="0">
                <a:solidFill>
                  <a:srgbClr val="C00000"/>
                </a:solidFill>
                <a:latin typeface="+mn-lt"/>
              </a:rPr>
              <a:t> Ukraine</a:t>
            </a:r>
            <a:r>
              <a:rPr lang="uk-UA" sz="1600" b="1" dirty="0">
                <a:solidFill>
                  <a:srgbClr val="C00000"/>
                </a:solidFill>
                <a:latin typeface="+mn-lt"/>
              </a:rPr>
              <a:t> </a:t>
            </a:r>
            <a:endParaRPr lang="uk-UA" sz="1600" dirty="0">
              <a:latin typeface="+mn-lt"/>
            </a:endParaRPr>
          </a:p>
        </p:txBody>
      </p:sp>
      <p:sp>
        <p:nvSpPr>
          <p:cNvPr id="5" name="Прямоугольник 4"/>
          <p:cNvSpPr/>
          <p:nvPr/>
        </p:nvSpPr>
        <p:spPr>
          <a:xfrm>
            <a:off x="1068939" y="3458659"/>
            <a:ext cx="2263761" cy="338554"/>
          </a:xfrm>
          <a:prstGeom prst="rect">
            <a:avLst/>
          </a:prstGeom>
          <a:noFill/>
        </p:spPr>
        <p:txBody>
          <a:bodyPr wrap="none">
            <a:spAutoFit/>
          </a:bodyPr>
          <a:lstStyle/>
          <a:p>
            <a:r>
              <a:rPr lang="uk-UA" sz="1600" b="1" dirty="0">
                <a:solidFill>
                  <a:srgbClr val="C00000"/>
                </a:solidFill>
                <a:latin typeface="+mn-lt"/>
              </a:rPr>
              <a:t>Освітній Портал ТМ </a:t>
            </a:r>
            <a:endParaRPr lang="uk-UA" sz="1600" dirty="0">
              <a:latin typeface="+mn-lt"/>
            </a:endParaRPr>
          </a:p>
        </p:txBody>
      </p:sp>
      <p:sp>
        <p:nvSpPr>
          <p:cNvPr id="6" name="Прямоугольник 5"/>
          <p:cNvSpPr/>
          <p:nvPr/>
        </p:nvSpPr>
        <p:spPr>
          <a:xfrm>
            <a:off x="234698" y="5750523"/>
            <a:ext cx="2885726" cy="338554"/>
          </a:xfrm>
          <a:prstGeom prst="rect">
            <a:avLst/>
          </a:prstGeom>
          <a:noFill/>
        </p:spPr>
        <p:txBody>
          <a:bodyPr wrap="none">
            <a:spAutoFit/>
          </a:bodyPr>
          <a:lstStyle/>
          <a:p>
            <a:r>
              <a:rPr lang="uk-UA" sz="1600" b="1" dirty="0">
                <a:solidFill>
                  <a:srgbClr val="C00000"/>
                </a:solidFill>
                <a:latin typeface="+mn-lt"/>
              </a:rPr>
              <a:t>Освітній проект «На Урок»</a:t>
            </a:r>
            <a:endParaRPr lang="uk-UA" sz="1600" dirty="0">
              <a:latin typeface="+mn-lt"/>
            </a:endParaRPr>
          </a:p>
        </p:txBody>
      </p:sp>
      <p:sp>
        <p:nvSpPr>
          <p:cNvPr id="9" name="Прямоугольник 8"/>
          <p:cNvSpPr/>
          <p:nvPr/>
        </p:nvSpPr>
        <p:spPr>
          <a:xfrm>
            <a:off x="1677561" y="1664195"/>
            <a:ext cx="1269899" cy="338554"/>
          </a:xfrm>
          <a:prstGeom prst="rect">
            <a:avLst/>
          </a:prstGeom>
          <a:noFill/>
        </p:spPr>
        <p:txBody>
          <a:bodyPr wrap="none">
            <a:spAutoFit/>
          </a:bodyPr>
          <a:lstStyle/>
          <a:p>
            <a:r>
              <a:rPr lang="uk-UA" sz="1600" b="1" dirty="0">
                <a:solidFill>
                  <a:srgbClr val="C00000"/>
                </a:solidFill>
                <a:latin typeface="+mn-lt"/>
              </a:rPr>
              <a:t>Освіта. </a:t>
            </a:r>
            <a:r>
              <a:rPr lang="en-US" sz="1600" b="1" dirty="0" err="1">
                <a:solidFill>
                  <a:srgbClr val="C00000"/>
                </a:solidFill>
                <a:latin typeface="+mn-lt"/>
              </a:rPr>
              <a:t>ua</a:t>
            </a:r>
            <a:r>
              <a:rPr lang="en-US" sz="1600" b="1" dirty="0">
                <a:solidFill>
                  <a:srgbClr val="C00000"/>
                </a:solidFill>
                <a:latin typeface="+mn-lt"/>
              </a:rPr>
              <a:t> </a:t>
            </a:r>
            <a:endParaRPr lang="uk-UA" sz="1600" dirty="0">
              <a:latin typeface="+mn-lt"/>
            </a:endParaRPr>
          </a:p>
        </p:txBody>
      </p:sp>
      <p:sp>
        <p:nvSpPr>
          <p:cNvPr id="10" name="Прямоугольник 9"/>
          <p:cNvSpPr/>
          <p:nvPr/>
        </p:nvSpPr>
        <p:spPr>
          <a:xfrm>
            <a:off x="1983669" y="2153280"/>
            <a:ext cx="1058303" cy="338554"/>
          </a:xfrm>
          <a:prstGeom prst="rect">
            <a:avLst/>
          </a:prstGeom>
          <a:noFill/>
        </p:spPr>
        <p:txBody>
          <a:bodyPr wrap="none">
            <a:spAutoFit/>
          </a:bodyPr>
          <a:lstStyle/>
          <a:p>
            <a:r>
              <a:rPr lang="uk-UA" sz="1600" b="1" dirty="0">
                <a:solidFill>
                  <a:srgbClr val="C00000"/>
                </a:solidFill>
                <a:latin typeface="+mn-lt"/>
              </a:rPr>
              <a:t>Педрада</a:t>
            </a:r>
            <a:endParaRPr lang="uk-UA" sz="1600" dirty="0">
              <a:latin typeface="+mn-lt"/>
            </a:endParaRPr>
          </a:p>
        </p:txBody>
      </p:sp>
      <p:sp>
        <p:nvSpPr>
          <p:cNvPr id="11" name="Прямоугольник 10"/>
          <p:cNvSpPr/>
          <p:nvPr/>
        </p:nvSpPr>
        <p:spPr>
          <a:xfrm>
            <a:off x="9197592" y="1671117"/>
            <a:ext cx="2606804" cy="338554"/>
          </a:xfrm>
          <a:prstGeom prst="rect">
            <a:avLst/>
          </a:prstGeom>
          <a:noFill/>
        </p:spPr>
        <p:txBody>
          <a:bodyPr wrap="none">
            <a:spAutoFit/>
          </a:bodyPr>
          <a:lstStyle/>
          <a:p>
            <a:r>
              <a:rPr lang="uk-UA" sz="1600" b="1" dirty="0">
                <a:solidFill>
                  <a:srgbClr val="C00000"/>
                </a:solidFill>
                <a:latin typeface="+mn-lt"/>
              </a:rPr>
              <a:t>Нова українська школа </a:t>
            </a:r>
            <a:endParaRPr lang="uk-UA" sz="1600" dirty="0">
              <a:latin typeface="+mn-lt"/>
            </a:endParaRPr>
          </a:p>
        </p:txBody>
      </p:sp>
      <p:sp>
        <p:nvSpPr>
          <p:cNvPr id="12" name="Прямоугольник 11"/>
          <p:cNvSpPr/>
          <p:nvPr/>
        </p:nvSpPr>
        <p:spPr>
          <a:xfrm>
            <a:off x="9071968" y="2786429"/>
            <a:ext cx="1197764" cy="338554"/>
          </a:xfrm>
          <a:prstGeom prst="rect">
            <a:avLst/>
          </a:prstGeom>
        </p:spPr>
        <p:txBody>
          <a:bodyPr wrap="none">
            <a:spAutoFit/>
          </a:bodyPr>
          <a:lstStyle/>
          <a:p>
            <a:r>
              <a:rPr lang="uk-UA" sz="1600" b="1" dirty="0" err="1">
                <a:solidFill>
                  <a:srgbClr val="C00000"/>
                </a:solidFill>
                <a:latin typeface="+mn-lt"/>
                <a:cs typeface="Arial" pitchFamily="34" charset="0"/>
              </a:rPr>
              <a:t>Всеосвіта</a:t>
            </a:r>
            <a:endParaRPr lang="uk-UA" sz="1600" dirty="0">
              <a:latin typeface="+mn-lt"/>
            </a:endParaRPr>
          </a:p>
        </p:txBody>
      </p:sp>
      <p:sp>
        <p:nvSpPr>
          <p:cNvPr id="13" name="Прямоугольник 12"/>
          <p:cNvSpPr/>
          <p:nvPr/>
        </p:nvSpPr>
        <p:spPr>
          <a:xfrm>
            <a:off x="9333256" y="3443490"/>
            <a:ext cx="811441" cy="338554"/>
          </a:xfrm>
          <a:prstGeom prst="rect">
            <a:avLst/>
          </a:prstGeom>
        </p:spPr>
        <p:txBody>
          <a:bodyPr wrap="none">
            <a:spAutoFit/>
          </a:bodyPr>
          <a:lstStyle/>
          <a:p>
            <a:r>
              <a:rPr lang="uk-UA" sz="1600" b="1" dirty="0" err="1">
                <a:solidFill>
                  <a:srgbClr val="C00000"/>
                </a:solidFill>
                <a:latin typeface="+mn-lt"/>
                <a:cs typeface="Arial" pitchFamily="34" charset="0"/>
              </a:rPr>
              <a:t>Pixton</a:t>
            </a:r>
            <a:endParaRPr lang="uk-UA" sz="1600" dirty="0">
              <a:latin typeface="+mn-lt"/>
            </a:endParaRPr>
          </a:p>
        </p:txBody>
      </p:sp>
      <p:sp>
        <p:nvSpPr>
          <p:cNvPr id="14" name="Прямоугольник 13"/>
          <p:cNvSpPr/>
          <p:nvPr/>
        </p:nvSpPr>
        <p:spPr>
          <a:xfrm>
            <a:off x="10643958" y="3910562"/>
            <a:ext cx="1245854" cy="338554"/>
          </a:xfrm>
          <a:prstGeom prst="rect">
            <a:avLst/>
          </a:prstGeom>
          <a:noFill/>
        </p:spPr>
        <p:txBody>
          <a:bodyPr wrap="none">
            <a:spAutoFit/>
          </a:bodyPr>
          <a:lstStyle/>
          <a:p>
            <a:r>
              <a:rPr lang="uk-UA" sz="1600" b="1" dirty="0">
                <a:solidFill>
                  <a:srgbClr val="C00000"/>
                </a:solidFill>
                <a:latin typeface="+mn-lt"/>
                <a:cs typeface="Arial" pitchFamily="34" charset="0"/>
              </a:rPr>
              <a:t>РІД (R.I.D.)</a:t>
            </a:r>
            <a:endParaRPr lang="uk-UA" sz="1600" dirty="0">
              <a:latin typeface="+mn-lt"/>
            </a:endParaRPr>
          </a:p>
        </p:txBody>
      </p:sp>
      <p:sp>
        <p:nvSpPr>
          <p:cNvPr id="15" name="Прямоугольник 14"/>
          <p:cNvSpPr/>
          <p:nvPr/>
        </p:nvSpPr>
        <p:spPr>
          <a:xfrm>
            <a:off x="157626" y="5285451"/>
            <a:ext cx="4947693" cy="338554"/>
          </a:xfrm>
          <a:prstGeom prst="rect">
            <a:avLst/>
          </a:prstGeom>
          <a:noFill/>
        </p:spPr>
        <p:txBody>
          <a:bodyPr wrap="square">
            <a:spAutoFit/>
          </a:bodyPr>
          <a:lstStyle/>
          <a:p>
            <a:r>
              <a:rPr lang="uk-UA" sz="1600" b="1" dirty="0">
                <a:solidFill>
                  <a:srgbClr val="C00000"/>
                </a:solidFill>
                <a:latin typeface="+mn-lt"/>
              </a:rPr>
              <a:t>І</a:t>
            </a:r>
            <a:r>
              <a:rPr lang="en-US" sz="1600" b="1" dirty="0" err="1">
                <a:solidFill>
                  <a:srgbClr val="C00000"/>
                </a:solidFill>
                <a:latin typeface="+mn-lt"/>
              </a:rPr>
              <a:t>ntel</a:t>
            </a:r>
            <a:r>
              <a:rPr lang="en-US" sz="1600" b="1" dirty="0">
                <a:solidFill>
                  <a:srgbClr val="C00000"/>
                </a:solidFill>
                <a:latin typeface="+mn-lt"/>
              </a:rPr>
              <a:t> «</a:t>
            </a:r>
            <a:r>
              <a:rPr lang="uk-UA" sz="1600" b="1" dirty="0">
                <a:solidFill>
                  <a:srgbClr val="C00000"/>
                </a:solidFill>
                <a:latin typeface="+mn-lt"/>
              </a:rPr>
              <a:t>Навчання для майбутнього»</a:t>
            </a:r>
            <a:r>
              <a:rPr lang="uk-UA" sz="1600" dirty="0">
                <a:latin typeface="+mn-lt"/>
              </a:rPr>
              <a:t> </a:t>
            </a:r>
          </a:p>
        </p:txBody>
      </p:sp>
      <p:sp>
        <p:nvSpPr>
          <p:cNvPr id="16" name="Прямоугольник 15"/>
          <p:cNvSpPr/>
          <p:nvPr/>
        </p:nvSpPr>
        <p:spPr>
          <a:xfrm>
            <a:off x="9525832" y="4628189"/>
            <a:ext cx="2348720" cy="338554"/>
          </a:xfrm>
          <a:prstGeom prst="rect">
            <a:avLst/>
          </a:prstGeom>
          <a:noFill/>
        </p:spPr>
        <p:txBody>
          <a:bodyPr wrap="none">
            <a:spAutoFit/>
          </a:bodyPr>
          <a:lstStyle/>
          <a:p>
            <a:r>
              <a:rPr lang="uk-UA" sz="1600" b="1" dirty="0">
                <a:solidFill>
                  <a:srgbClr val="C00000"/>
                </a:solidFill>
                <a:latin typeface="+mn-lt"/>
              </a:rPr>
              <a:t>Майкрософт Україна </a:t>
            </a:r>
            <a:endParaRPr lang="uk-UA" sz="1600" dirty="0">
              <a:latin typeface="+mn-lt"/>
            </a:endParaRPr>
          </a:p>
        </p:txBody>
      </p:sp>
      <p:sp>
        <p:nvSpPr>
          <p:cNvPr id="17" name="Прямоугольник 16"/>
          <p:cNvSpPr/>
          <p:nvPr/>
        </p:nvSpPr>
        <p:spPr>
          <a:xfrm>
            <a:off x="10925253" y="2617152"/>
            <a:ext cx="949299" cy="338554"/>
          </a:xfrm>
          <a:prstGeom prst="rect">
            <a:avLst/>
          </a:prstGeom>
          <a:noFill/>
        </p:spPr>
        <p:txBody>
          <a:bodyPr wrap="none">
            <a:spAutoFit/>
          </a:bodyPr>
          <a:lstStyle/>
          <a:p>
            <a:r>
              <a:rPr lang="en-US" sz="1600" b="1" dirty="0">
                <a:solidFill>
                  <a:srgbClr val="C00000"/>
                </a:solidFill>
                <a:latin typeface="+mn-lt"/>
              </a:rPr>
              <a:t>Google</a:t>
            </a:r>
            <a:r>
              <a:rPr lang="uk-UA" sz="1600" b="1" dirty="0">
                <a:solidFill>
                  <a:srgbClr val="C00000"/>
                </a:solidFill>
                <a:latin typeface="+mn-lt"/>
              </a:rPr>
              <a:t> </a:t>
            </a:r>
            <a:endParaRPr lang="uk-UA" sz="1600" dirty="0">
              <a:latin typeface="+mn-lt"/>
            </a:endParaRPr>
          </a:p>
        </p:txBody>
      </p:sp>
      <p:sp>
        <p:nvSpPr>
          <p:cNvPr id="18" name="Прямоугольник 17"/>
          <p:cNvSpPr/>
          <p:nvPr/>
        </p:nvSpPr>
        <p:spPr>
          <a:xfrm>
            <a:off x="6910748" y="5762323"/>
            <a:ext cx="4573688" cy="338554"/>
          </a:xfrm>
          <a:prstGeom prst="rect">
            <a:avLst/>
          </a:prstGeom>
          <a:noFill/>
        </p:spPr>
        <p:txBody>
          <a:bodyPr wrap="none">
            <a:spAutoFit/>
          </a:bodyPr>
          <a:lstStyle/>
          <a:p>
            <a:r>
              <a:rPr lang="uk-UA" sz="1600" b="1" dirty="0">
                <a:solidFill>
                  <a:srgbClr val="C00000"/>
                </a:solidFill>
                <a:latin typeface="+mn-lt"/>
              </a:rPr>
              <a:t>Освітня платформа «Критичне мислення» </a:t>
            </a:r>
            <a:endParaRPr lang="uk-UA" sz="1600" dirty="0">
              <a:latin typeface="+mn-lt"/>
            </a:endParaRPr>
          </a:p>
        </p:txBody>
      </p:sp>
      <p:sp>
        <p:nvSpPr>
          <p:cNvPr id="19" name="Прямоугольник 18"/>
          <p:cNvSpPr/>
          <p:nvPr/>
        </p:nvSpPr>
        <p:spPr>
          <a:xfrm>
            <a:off x="9086985" y="2131757"/>
            <a:ext cx="2828018" cy="338554"/>
          </a:xfrm>
          <a:prstGeom prst="rect">
            <a:avLst/>
          </a:prstGeom>
          <a:noFill/>
        </p:spPr>
        <p:txBody>
          <a:bodyPr wrap="none">
            <a:spAutoFit/>
          </a:bodyPr>
          <a:lstStyle/>
          <a:p>
            <a:r>
              <a:rPr lang="uk-UA" sz="1600" b="1" dirty="0">
                <a:solidFill>
                  <a:srgbClr val="C00000"/>
                </a:solidFill>
                <a:latin typeface="+mn-lt"/>
              </a:rPr>
              <a:t>Нова платформа «Уміти» </a:t>
            </a:r>
            <a:endParaRPr lang="uk-UA" sz="1600" dirty="0">
              <a:latin typeface="+mn-lt"/>
            </a:endParaRPr>
          </a:p>
        </p:txBody>
      </p:sp>
      <p:sp>
        <p:nvSpPr>
          <p:cNvPr id="20" name="Прямоугольник 19"/>
          <p:cNvSpPr/>
          <p:nvPr/>
        </p:nvSpPr>
        <p:spPr>
          <a:xfrm>
            <a:off x="254405" y="3910562"/>
            <a:ext cx="1577676" cy="338554"/>
          </a:xfrm>
          <a:prstGeom prst="rect">
            <a:avLst/>
          </a:prstGeom>
          <a:noFill/>
        </p:spPr>
        <p:txBody>
          <a:bodyPr wrap="none">
            <a:spAutoFit/>
          </a:bodyPr>
          <a:lstStyle/>
          <a:p>
            <a:r>
              <a:rPr lang="uk-UA" sz="1600" b="1" dirty="0" err="1">
                <a:solidFill>
                  <a:srgbClr val="C00000"/>
                </a:solidFill>
                <a:latin typeface="+mn-lt"/>
              </a:rPr>
              <a:t>Смарт</a:t>
            </a:r>
            <a:r>
              <a:rPr lang="uk-UA" sz="1600" b="1" dirty="0">
                <a:solidFill>
                  <a:srgbClr val="C00000"/>
                </a:solidFill>
                <a:latin typeface="+mn-lt"/>
              </a:rPr>
              <a:t> освіта </a:t>
            </a:r>
            <a:endParaRPr lang="uk-UA" sz="1600" dirty="0">
              <a:latin typeface="+mn-lt"/>
            </a:endParaRPr>
          </a:p>
        </p:txBody>
      </p:sp>
      <p:sp>
        <p:nvSpPr>
          <p:cNvPr id="21" name="Прямоугольник 20"/>
          <p:cNvSpPr/>
          <p:nvPr/>
        </p:nvSpPr>
        <p:spPr>
          <a:xfrm>
            <a:off x="371974" y="4814380"/>
            <a:ext cx="1164101" cy="338554"/>
          </a:xfrm>
          <a:prstGeom prst="rect">
            <a:avLst/>
          </a:prstGeom>
          <a:noFill/>
        </p:spPr>
        <p:txBody>
          <a:bodyPr wrap="none">
            <a:spAutoFit/>
          </a:bodyPr>
          <a:lstStyle/>
          <a:p>
            <a:r>
              <a:rPr lang="uk-UA" sz="1600" b="1" dirty="0">
                <a:solidFill>
                  <a:srgbClr val="C00000"/>
                </a:solidFill>
                <a:latin typeface="+mn-lt"/>
              </a:rPr>
              <a:t>ПРО.СВІТ</a:t>
            </a:r>
            <a:endParaRPr lang="uk-UA" sz="1600" dirty="0">
              <a:latin typeface="+mn-lt"/>
            </a:endParaRPr>
          </a:p>
        </p:txBody>
      </p:sp>
      <p:sp>
        <p:nvSpPr>
          <p:cNvPr id="22" name="Прямоугольник 21"/>
          <p:cNvSpPr/>
          <p:nvPr/>
        </p:nvSpPr>
        <p:spPr>
          <a:xfrm>
            <a:off x="10592205" y="5257733"/>
            <a:ext cx="1212191" cy="338554"/>
          </a:xfrm>
          <a:prstGeom prst="rect">
            <a:avLst/>
          </a:prstGeom>
          <a:noFill/>
        </p:spPr>
        <p:txBody>
          <a:bodyPr wrap="none">
            <a:spAutoFit/>
          </a:bodyPr>
          <a:lstStyle/>
          <a:p>
            <a:r>
              <a:rPr lang="uk-UA" sz="1600" b="1" dirty="0" err="1">
                <a:solidFill>
                  <a:srgbClr val="C00000"/>
                </a:solidFill>
                <a:latin typeface="+mn-lt"/>
                <a:cs typeface="Arial" pitchFamily="34" charset="0"/>
              </a:rPr>
              <a:t>Classtime</a:t>
            </a:r>
            <a:r>
              <a:rPr lang="uk-UA" sz="1600" dirty="0">
                <a:solidFill>
                  <a:srgbClr val="C00000"/>
                </a:solidFill>
                <a:latin typeface="+mn-lt"/>
                <a:cs typeface="Arial" pitchFamily="34" charset="0"/>
              </a:rPr>
              <a:t> </a:t>
            </a:r>
            <a:endParaRPr lang="uk-UA" sz="1600" dirty="0">
              <a:latin typeface="+mn-lt"/>
            </a:endParaRPr>
          </a:p>
        </p:txBody>
      </p:sp>
      <p:sp>
        <p:nvSpPr>
          <p:cNvPr id="23" name="Прямоугольник 22"/>
          <p:cNvSpPr/>
          <p:nvPr/>
        </p:nvSpPr>
        <p:spPr>
          <a:xfrm>
            <a:off x="272726" y="2139699"/>
            <a:ext cx="1141659" cy="338554"/>
          </a:xfrm>
          <a:prstGeom prst="rect">
            <a:avLst/>
          </a:prstGeom>
          <a:noFill/>
        </p:spPr>
        <p:txBody>
          <a:bodyPr wrap="none">
            <a:spAutoFit/>
          </a:bodyPr>
          <a:lstStyle/>
          <a:p>
            <a:r>
              <a:rPr lang="en-US" sz="1600" b="1" dirty="0" err="1">
                <a:solidFill>
                  <a:srgbClr val="C00000"/>
                </a:solidFill>
                <a:latin typeface="+mn-lt"/>
                <a:cs typeface="Arial" pitchFamily="34" charset="0"/>
              </a:rPr>
              <a:t>Coursera</a:t>
            </a:r>
            <a:r>
              <a:rPr lang="en-US" sz="1600" dirty="0">
                <a:latin typeface="+mn-lt"/>
                <a:cs typeface="Arial" pitchFamily="34" charset="0"/>
              </a:rPr>
              <a:t> </a:t>
            </a:r>
            <a:endParaRPr lang="uk-UA" sz="1600" dirty="0">
              <a:latin typeface="+mn-lt"/>
            </a:endParaRPr>
          </a:p>
        </p:txBody>
      </p:sp>
      <p:sp>
        <p:nvSpPr>
          <p:cNvPr id="24" name="Прямоугольник 23"/>
          <p:cNvSpPr/>
          <p:nvPr/>
        </p:nvSpPr>
        <p:spPr>
          <a:xfrm>
            <a:off x="5328625" y="5750523"/>
            <a:ext cx="1154483" cy="338554"/>
          </a:xfrm>
          <a:prstGeom prst="rect">
            <a:avLst/>
          </a:prstGeom>
          <a:noFill/>
        </p:spPr>
        <p:txBody>
          <a:bodyPr wrap="none">
            <a:spAutoFit/>
          </a:bodyPr>
          <a:lstStyle/>
          <a:p>
            <a:r>
              <a:rPr lang="en-US" sz="1600" b="1" dirty="0" err="1">
                <a:solidFill>
                  <a:srgbClr val="C00000"/>
                </a:solidFill>
                <a:latin typeface="+mn-lt"/>
                <a:cs typeface="Arial" pitchFamily="34" charset="0"/>
              </a:rPr>
              <a:t>WiseCow</a:t>
            </a:r>
            <a:r>
              <a:rPr lang="en-US" sz="1600" dirty="0">
                <a:latin typeface="+mn-lt"/>
                <a:cs typeface="Arial" pitchFamily="34" charset="0"/>
              </a:rPr>
              <a:t> </a:t>
            </a:r>
            <a:endParaRPr lang="uk-UA" sz="1600" dirty="0">
              <a:latin typeface="+mn-lt"/>
            </a:endParaRPr>
          </a:p>
        </p:txBody>
      </p:sp>
      <p:sp>
        <p:nvSpPr>
          <p:cNvPr id="26" name="Прямоугольник 25"/>
          <p:cNvSpPr/>
          <p:nvPr/>
        </p:nvSpPr>
        <p:spPr>
          <a:xfrm>
            <a:off x="10447558" y="3186041"/>
            <a:ext cx="1426994" cy="338554"/>
          </a:xfrm>
          <a:prstGeom prst="rect">
            <a:avLst/>
          </a:prstGeom>
          <a:noFill/>
        </p:spPr>
        <p:txBody>
          <a:bodyPr wrap="none">
            <a:spAutoFit/>
          </a:bodyPr>
          <a:lstStyle/>
          <a:p>
            <a:r>
              <a:rPr lang="en-US" sz="1600" b="1" dirty="0">
                <a:solidFill>
                  <a:srgbClr val="C00000"/>
                </a:solidFill>
                <a:latin typeface="+mn-lt"/>
                <a:cs typeface="Arial" pitchFamily="34" charset="0"/>
              </a:rPr>
              <a:t>Prometheus</a:t>
            </a:r>
            <a:r>
              <a:rPr lang="en-US" sz="1600" dirty="0">
                <a:latin typeface="+mn-lt"/>
                <a:cs typeface="Arial" pitchFamily="34" charset="0"/>
              </a:rPr>
              <a:t> </a:t>
            </a:r>
            <a:endParaRPr lang="uk-UA" sz="1600" dirty="0">
              <a:latin typeface="+mn-lt"/>
            </a:endParaRPr>
          </a:p>
        </p:txBody>
      </p:sp>
      <p:sp>
        <p:nvSpPr>
          <p:cNvPr id="27" name="Прямоугольник 26"/>
          <p:cNvSpPr/>
          <p:nvPr/>
        </p:nvSpPr>
        <p:spPr>
          <a:xfrm>
            <a:off x="2062447" y="2786429"/>
            <a:ext cx="1221809" cy="338554"/>
          </a:xfrm>
          <a:prstGeom prst="rect">
            <a:avLst/>
          </a:prstGeom>
          <a:noFill/>
        </p:spPr>
        <p:txBody>
          <a:bodyPr wrap="none">
            <a:spAutoFit/>
          </a:bodyPr>
          <a:lstStyle/>
          <a:p>
            <a:r>
              <a:rPr lang="en-US" sz="1600" b="1" dirty="0" err="1">
                <a:solidFill>
                  <a:srgbClr val="C00000"/>
                </a:solidFill>
                <a:latin typeface="+mn-lt"/>
              </a:rPr>
              <a:t>Rozumniki</a:t>
            </a:r>
            <a:endParaRPr lang="uk-UA" sz="1600" dirty="0">
              <a:latin typeface="+mn-lt"/>
            </a:endParaRPr>
          </a:p>
        </p:txBody>
      </p:sp>
      <p:sp>
        <p:nvSpPr>
          <p:cNvPr id="28" name="Прямоугольник 27"/>
          <p:cNvSpPr/>
          <p:nvPr/>
        </p:nvSpPr>
        <p:spPr>
          <a:xfrm>
            <a:off x="1121324" y="4259649"/>
            <a:ext cx="1552028" cy="338554"/>
          </a:xfrm>
          <a:prstGeom prst="rect">
            <a:avLst/>
          </a:prstGeom>
          <a:noFill/>
        </p:spPr>
        <p:txBody>
          <a:bodyPr wrap="none">
            <a:spAutoFit/>
          </a:bodyPr>
          <a:lstStyle/>
          <a:p>
            <a:r>
              <a:rPr lang="en-US" sz="1600" b="1" dirty="0">
                <a:solidFill>
                  <a:srgbClr val="C00000"/>
                </a:solidFill>
                <a:latin typeface="+mn-lt"/>
                <a:cs typeface="Arial" pitchFamily="34" charset="0"/>
              </a:rPr>
              <a:t>E-</a:t>
            </a:r>
            <a:r>
              <a:rPr lang="en-US" sz="1600" b="1" dirty="0" err="1">
                <a:solidFill>
                  <a:srgbClr val="C00000"/>
                </a:solidFill>
                <a:latin typeface="+mn-lt"/>
                <a:cs typeface="Arial" pitchFamily="34" charset="0"/>
              </a:rPr>
              <a:t>pidruchnyki</a:t>
            </a:r>
            <a:endParaRPr lang="uk-UA" sz="1600" b="1" dirty="0">
              <a:solidFill>
                <a:srgbClr val="C00000"/>
              </a:solidFill>
              <a:latin typeface="+mn-lt"/>
              <a:cs typeface="Arial" pitchFamily="34" charset="0"/>
            </a:endParaRPr>
          </a:p>
        </p:txBody>
      </p:sp>
      <p:sp>
        <p:nvSpPr>
          <p:cNvPr id="25" name="Прямоугольник 24"/>
          <p:cNvSpPr/>
          <p:nvPr/>
        </p:nvSpPr>
        <p:spPr>
          <a:xfrm>
            <a:off x="3928394" y="5596287"/>
            <a:ext cx="1176925" cy="338554"/>
          </a:xfrm>
          <a:prstGeom prst="rect">
            <a:avLst/>
          </a:prstGeom>
          <a:noFill/>
        </p:spPr>
        <p:txBody>
          <a:bodyPr wrap="none">
            <a:spAutoFit/>
          </a:bodyPr>
          <a:lstStyle/>
          <a:p>
            <a:r>
              <a:rPr lang="en-US" sz="1600" b="1" dirty="0" err="1">
                <a:solidFill>
                  <a:srgbClr val="C00000"/>
                </a:solidFill>
                <a:latin typeface="+mn-lt"/>
                <a:cs typeface="Arial" pitchFamily="34" charset="0"/>
              </a:rPr>
              <a:t>Testorium</a:t>
            </a:r>
            <a:endParaRPr lang="uk-UA" sz="1600" dirty="0">
              <a:latin typeface="+mn-lt"/>
            </a:endParaRPr>
          </a:p>
        </p:txBody>
      </p:sp>
      <p:sp>
        <p:nvSpPr>
          <p:cNvPr id="30" name="Прямоугольник 29"/>
          <p:cNvSpPr/>
          <p:nvPr/>
        </p:nvSpPr>
        <p:spPr>
          <a:xfrm>
            <a:off x="3011111" y="6248742"/>
            <a:ext cx="1210588" cy="338554"/>
          </a:xfrm>
          <a:prstGeom prst="rect">
            <a:avLst/>
          </a:prstGeom>
          <a:noFill/>
        </p:spPr>
        <p:txBody>
          <a:bodyPr wrap="none">
            <a:spAutoFit/>
          </a:bodyPr>
          <a:lstStyle/>
          <a:p>
            <a:r>
              <a:rPr lang="en-US" sz="1600" b="1" dirty="0" err="1">
                <a:solidFill>
                  <a:srgbClr val="C00000"/>
                </a:solidFill>
                <a:latin typeface="+mn-lt"/>
                <a:cs typeface="Arial" pitchFamily="34" charset="0"/>
              </a:rPr>
              <a:t>Zno.osvita</a:t>
            </a:r>
            <a:endParaRPr lang="uk-UA" sz="1600" dirty="0">
              <a:latin typeface="+mn-lt"/>
            </a:endParaRPr>
          </a:p>
        </p:txBody>
      </p:sp>
      <p:sp>
        <p:nvSpPr>
          <p:cNvPr id="31" name="Прямоугольник 30"/>
          <p:cNvSpPr/>
          <p:nvPr/>
        </p:nvSpPr>
        <p:spPr>
          <a:xfrm>
            <a:off x="5068113" y="6248742"/>
            <a:ext cx="2539478" cy="338554"/>
          </a:xfrm>
          <a:prstGeom prst="rect">
            <a:avLst/>
          </a:prstGeom>
          <a:noFill/>
        </p:spPr>
        <p:txBody>
          <a:bodyPr wrap="none">
            <a:spAutoFit/>
          </a:bodyPr>
          <a:lstStyle/>
          <a:p>
            <a:r>
              <a:rPr lang="uk-UA" sz="1600" b="1" dirty="0">
                <a:solidFill>
                  <a:srgbClr val="C00000"/>
                </a:solidFill>
                <a:latin typeface="+mn-lt"/>
                <a:cs typeface="Arial" pitchFamily="34" charset="0"/>
              </a:rPr>
              <a:t>Фінансова грамотність</a:t>
            </a:r>
            <a:endParaRPr lang="uk-UA" sz="1600" dirty="0">
              <a:latin typeface="+mn-lt"/>
            </a:endParaRPr>
          </a:p>
        </p:txBody>
      </p:sp>
      <p:sp>
        <p:nvSpPr>
          <p:cNvPr id="32" name="Прямоугольник 31"/>
          <p:cNvSpPr/>
          <p:nvPr/>
        </p:nvSpPr>
        <p:spPr>
          <a:xfrm>
            <a:off x="945875" y="6248742"/>
            <a:ext cx="1279517" cy="338554"/>
          </a:xfrm>
          <a:prstGeom prst="rect">
            <a:avLst/>
          </a:prstGeom>
          <a:noFill/>
        </p:spPr>
        <p:txBody>
          <a:bodyPr wrap="none">
            <a:spAutoFit/>
          </a:bodyPr>
          <a:lstStyle/>
          <a:p>
            <a:r>
              <a:rPr lang="en-US" sz="1600" b="1" dirty="0">
                <a:solidFill>
                  <a:srgbClr val="C00000"/>
                </a:solidFill>
                <a:latin typeface="+mn-lt"/>
                <a:cs typeface="Arial" pitchFamily="34" charset="0"/>
              </a:rPr>
              <a:t>E Twinning</a:t>
            </a:r>
            <a:endParaRPr lang="uk-UA" sz="1600" dirty="0">
              <a:latin typeface="+mn-lt"/>
            </a:endParaRPr>
          </a:p>
        </p:txBody>
      </p:sp>
      <p:sp>
        <p:nvSpPr>
          <p:cNvPr id="33" name="Прямоугольник 32"/>
          <p:cNvSpPr/>
          <p:nvPr/>
        </p:nvSpPr>
        <p:spPr>
          <a:xfrm>
            <a:off x="8787721" y="6253373"/>
            <a:ext cx="3142207" cy="338554"/>
          </a:xfrm>
          <a:prstGeom prst="rect">
            <a:avLst/>
          </a:prstGeom>
          <a:noFill/>
        </p:spPr>
        <p:txBody>
          <a:bodyPr wrap="none">
            <a:spAutoFit/>
          </a:bodyPr>
          <a:lstStyle/>
          <a:p>
            <a:r>
              <a:rPr lang="uk-UA" sz="1600" b="1" dirty="0">
                <a:solidFill>
                  <a:srgbClr val="C00000"/>
                </a:solidFill>
                <a:latin typeface="+mn-lt"/>
                <a:cs typeface="Arial" pitchFamily="34" charset="0"/>
              </a:rPr>
              <a:t>Форум громадянської освіти</a:t>
            </a:r>
            <a:endParaRPr lang="uk-UA" sz="1600" dirty="0">
              <a:latin typeface="+mn-lt"/>
            </a:endParaRPr>
          </a:p>
        </p:txBody>
      </p:sp>
      <p:sp>
        <p:nvSpPr>
          <p:cNvPr id="34" name="Прямоугольник 33"/>
          <p:cNvSpPr/>
          <p:nvPr/>
        </p:nvSpPr>
        <p:spPr>
          <a:xfrm>
            <a:off x="8444541" y="5394571"/>
            <a:ext cx="1505540" cy="338554"/>
          </a:xfrm>
          <a:prstGeom prst="rect">
            <a:avLst/>
          </a:prstGeom>
          <a:noFill/>
        </p:spPr>
        <p:txBody>
          <a:bodyPr wrap="none">
            <a:spAutoFit/>
          </a:bodyPr>
          <a:lstStyle/>
          <a:p>
            <a:pPr algn="r"/>
            <a:r>
              <a:rPr lang="en-US" sz="1600" b="1" dirty="0" err="1">
                <a:solidFill>
                  <a:srgbClr val="C00000"/>
                </a:solidFill>
                <a:latin typeface="+mn-lt"/>
                <a:cs typeface="Arial" pitchFamily="34" charset="0"/>
              </a:rPr>
              <a:t>Klasnaocinka</a:t>
            </a:r>
            <a:endParaRPr lang="uk-UA" sz="1600" dirty="0">
              <a:latin typeface="+mn-lt"/>
            </a:endParaRPr>
          </a:p>
        </p:txBody>
      </p:sp>
      <p:sp>
        <p:nvSpPr>
          <p:cNvPr id="35" name="Прямоугольник 34">
            <a:extLst>
              <a:ext uri="{FF2B5EF4-FFF2-40B4-BE49-F238E27FC236}">
                <a16:creationId xmlns:a16="http://schemas.microsoft.com/office/drawing/2014/main" id="{038B82FB-F9A0-4551-8002-8B9253432F8B}"/>
              </a:ext>
            </a:extLst>
          </p:cNvPr>
          <p:cNvSpPr/>
          <p:nvPr/>
        </p:nvSpPr>
        <p:spPr>
          <a:xfrm>
            <a:off x="78792" y="118794"/>
            <a:ext cx="12034416" cy="1384995"/>
          </a:xfrm>
          <a:prstGeom prst="rect">
            <a:avLst/>
          </a:prstGeom>
          <a:noFill/>
        </p:spPr>
        <p:txBody>
          <a:bodyPr wrap="square">
            <a:spAutoFit/>
          </a:bodyPr>
          <a:lstStyle/>
          <a:p>
            <a:pPr algn="ctr"/>
            <a:r>
              <a:rPr lang="uk-UA" sz="2800" b="1" dirty="0">
                <a:solidFill>
                  <a:srgbClr val="00B050"/>
                </a:solidFill>
                <a:latin typeface="Arial" pitchFamily="34" charset="0"/>
                <a:cs typeface="Arial" pitchFamily="34" charset="0"/>
              </a:rPr>
              <a:t>ІННОВАЦІЙНІ ПЛАТФОРМИ ЗРОСТАННЯ ПРОФЕСІЙНОЇ МАЙСТЕРНОСТІ ПЕДАГОГІВ </a:t>
            </a:r>
          </a:p>
          <a:p>
            <a:pPr algn="ctr"/>
            <a:r>
              <a:rPr lang="uk-UA" sz="2800" b="1" dirty="0">
                <a:solidFill>
                  <a:srgbClr val="00B050"/>
                </a:solidFill>
                <a:latin typeface="Arial" pitchFamily="34" charset="0"/>
                <a:cs typeface="Arial" pitchFamily="34" charset="0"/>
              </a:rPr>
              <a:t>У КОНТЕКСТІ НОВОЇ УКРАЇНСЬКОЇ ШКОЛИ</a:t>
            </a:r>
          </a:p>
        </p:txBody>
      </p:sp>
      <p:sp>
        <p:nvSpPr>
          <p:cNvPr id="38" name="Прямоугольник 37"/>
          <p:cNvSpPr/>
          <p:nvPr/>
        </p:nvSpPr>
        <p:spPr>
          <a:xfrm>
            <a:off x="9351109" y="4074199"/>
            <a:ext cx="833883" cy="338554"/>
          </a:xfrm>
          <a:prstGeom prst="rect">
            <a:avLst/>
          </a:prstGeom>
          <a:noFill/>
        </p:spPr>
        <p:txBody>
          <a:bodyPr wrap="none">
            <a:spAutoFit/>
          </a:bodyPr>
          <a:lstStyle/>
          <a:p>
            <a:r>
              <a:rPr lang="en-US" sz="1600" b="1" dirty="0" err="1">
                <a:solidFill>
                  <a:srgbClr val="C00000"/>
                </a:solidFill>
                <a:latin typeface="+mn-lt"/>
              </a:rPr>
              <a:t>Edway</a:t>
            </a:r>
            <a:endParaRPr lang="uk-UA" sz="1600" dirty="0">
              <a:latin typeface="+mn-lt"/>
            </a:endParaRPr>
          </a:p>
        </p:txBody>
      </p:sp>
    </p:spTree>
    <p:extLst>
      <p:ext uri="{BB962C8B-B14F-4D97-AF65-F5344CB8AC3E}">
        <p14:creationId xmlns:p14="http://schemas.microsoft.com/office/powerpoint/2010/main" val="1608169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704850" y="268164"/>
            <a:ext cx="9324976" cy="1122103"/>
          </a:xfrm>
          <a:prstGeom prst="rect">
            <a:avLst/>
          </a:prstGeom>
        </p:spPr>
        <p:txBody>
          <a:bodyPr vert="horz" wrap="square" lIns="0" tIns="13971" rIns="0" bIns="0" rtlCol="0" anchor="ctr">
            <a:spAutoFit/>
          </a:bodyPr>
          <a:lstStyle/>
          <a:p>
            <a:pPr marL="112392" algn="ctr">
              <a:lnSpc>
                <a:spcPct val="100000"/>
              </a:lnSpc>
              <a:spcBef>
                <a:spcPts val="111"/>
              </a:spcBef>
            </a:pPr>
            <a:r>
              <a:rPr sz="3600" spc="-31" dirty="0">
                <a:solidFill>
                  <a:srgbClr val="00B050"/>
                </a:solidFill>
                <a:latin typeface="Arial" panose="020B0604020202020204" pitchFamily="34" charset="0"/>
                <a:cs typeface="Arial" panose="020B0604020202020204" pitchFamily="34" charset="0"/>
              </a:rPr>
              <a:t>ОСОБЛИВОСТІ</a:t>
            </a:r>
            <a:r>
              <a:rPr lang="uk-UA" sz="3600" spc="-31" dirty="0">
                <a:solidFill>
                  <a:srgbClr val="00B050"/>
                </a:solidFill>
                <a:latin typeface="Arial" panose="020B0604020202020204" pitchFamily="34" charset="0"/>
                <a:cs typeface="Arial" panose="020B0604020202020204" pitchFamily="34" charset="0"/>
              </a:rPr>
              <a:t> </a:t>
            </a:r>
            <a:r>
              <a:rPr sz="3600" spc="-20" dirty="0">
                <a:solidFill>
                  <a:srgbClr val="00B050"/>
                </a:solidFill>
                <a:latin typeface="Arial" panose="020B0604020202020204" pitchFamily="34" charset="0"/>
                <a:cs typeface="Arial" panose="020B0604020202020204" pitchFamily="34" charset="0"/>
              </a:rPr>
              <a:t>ІНТЕГРОВАНИХ</a:t>
            </a:r>
            <a:r>
              <a:rPr sz="3600" spc="-135" dirty="0">
                <a:solidFill>
                  <a:srgbClr val="00B050"/>
                </a:solidFill>
                <a:latin typeface="Arial" panose="020B0604020202020204" pitchFamily="34" charset="0"/>
                <a:cs typeface="Arial" panose="020B0604020202020204" pitchFamily="34" charset="0"/>
              </a:rPr>
              <a:t> </a:t>
            </a:r>
            <a:r>
              <a:rPr sz="3600" dirty="0">
                <a:solidFill>
                  <a:srgbClr val="00B050"/>
                </a:solidFill>
                <a:latin typeface="Arial" panose="020B0604020202020204" pitchFamily="34" charset="0"/>
                <a:cs typeface="Arial" panose="020B0604020202020204" pitchFamily="34" charset="0"/>
              </a:rPr>
              <a:t>КУРСІВ</a:t>
            </a:r>
            <a:r>
              <a:rPr lang="uk-UA" sz="3600" dirty="0">
                <a:solidFill>
                  <a:srgbClr val="00B050"/>
                </a:solidFill>
                <a:latin typeface="Arial" panose="020B0604020202020204" pitchFamily="34" charset="0"/>
                <a:cs typeface="Arial" panose="020B0604020202020204" pitchFamily="34" charset="0"/>
              </a:rPr>
              <a:t> (ПРО)</a:t>
            </a:r>
            <a:endParaRPr sz="3600" dirty="0">
              <a:solidFill>
                <a:srgbClr val="00B050"/>
              </a:solidFill>
              <a:latin typeface="Arial" panose="020B0604020202020204" pitchFamily="34" charset="0"/>
              <a:cs typeface="Arial" panose="020B0604020202020204" pitchFamily="34" charset="0"/>
            </a:endParaRPr>
          </a:p>
        </p:txBody>
      </p:sp>
      <p:grpSp>
        <p:nvGrpSpPr>
          <p:cNvPr id="13" name="object 13"/>
          <p:cNvGrpSpPr/>
          <p:nvPr/>
        </p:nvGrpSpPr>
        <p:grpSpPr>
          <a:xfrm>
            <a:off x="2285745" y="1651761"/>
            <a:ext cx="1244600" cy="1768475"/>
            <a:chOff x="761745" y="1651761"/>
            <a:chExt cx="1244600" cy="1768475"/>
          </a:xfrm>
        </p:grpSpPr>
        <p:sp>
          <p:nvSpPr>
            <p:cNvPr id="14" name="object 14"/>
            <p:cNvSpPr/>
            <p:nvPr/>
          </p:nvSpPr>
          <p:spPr>
            <a:xfrm>
              <a:off x="768095" y="1658111"/>
              <a:ext cx="1231900" cy="1755775"/>
            </a:xfrm>
            <a:custGeom>
              <a:avLst/>
              <a:gdLst/>
              <a:ahLst/>
              <a:cxnLst/>
              <a:rect l="l" t="t" r="r" b="b"/>
              <a:pathLst>
                <a:path w="1231900" h="1755775">
                  <a:moveTo>
                    <a:pt x="1231392" y="0"/>
                  </a:moveTo>
                  <a:lnTo>
                    <a:pt x="615696" y="615696"/>
                  </a:lnTo>
                  <a:lnTo>
                    <a:pt x="0" y="0"/>
                  </a:lnTo>
                  <a:lnTo>
                    <a:pt x="0" y="1139952"/>
                  </a:lnTo>
                  <a:lnTo>
                    <a:pt x="615696" y="1755648"/>
                  </a:lnTo>
                  <a:lnTo>
                    <a:pt x="1231392" y="1139952"/>
                  </a:lnTo>
                  <a:lnTo>
                    <a:pt x="1231392" y="0"/>
                  </a:lnTo>
                  <a:close/>
                </a:path>
              </a:pathLst>
            </a:custGeom>
            <a:solidFill>
              <a:srgbClr val="4A92D4"/>
            </a:solidFill>
          </p:spPr>
          <p:txBody>
            <a:bodyPr wrap="square" lIns="0" tIns="0" rIns="0" bIns="0" rtlCol="0"/>
            <a:lstStyle/>
            <a:p>
              <a:pPr defTabSz="1219170">
                <a:buClrTx/>
              </a:pPr>
              <a:endParaRPr sz="1800" kern="1200">
                <a:solidFill>
                  <a:prstClr val="black"/>
                </a:solidFill>
                <a:latin typeface="Calibri"/>
                <a:ea typeface="+mn-ea"/>
                <a:cs typeface="+mn-cs"/>
              </a:endParaRPr>
            </a:p>
          </p:txBody>
        </p:sp>
        <p:sp>
          <p:nvSpPr>
            <p:cNvPr id="15" name="object 15"/>
            <p:cNvSpPr/>
            <p:nvPr/>
          </p:nvSpPr>
          <p:spPr>
            <a:xfrm>
              <a:off x="768095" y="1658111"/>
              <a:ext cx="1231900" cy="1755775"/>
            </a:xfrm>
            <a:custGeom>
              <a:avLst/>
              <a:gdLst/>
              <a:ahLst/>
              <a:cxnLst/>
              <a:rect l="l" t="t" r="r" b="b"/>
              <a:pathLst>
                <a:path w="1231900" h="1755775">
                  <a:moveTo>
                    <a:pt x="1231392" y="0"/>
                  </a:moveTo>
                  <a:lnTo>
                    <a:pt x="1231392" y="1139952"/>
                  </a:lnTo>
                  <a:lnTo>
                    <a:pt x="615696" y="1755648"/>
                  </a:lnTo>
                  <a:lnTo>
                    <a:pt x="0" y="1139952"/>
                  </a:lnTo>
                  <a:lnTo>
                    <a:pt x="0" y="0"/>
                  </a:lnTo>
                  <a:lnTo>
                    <a:pt x="615696" y="615696"/>
                  </a:lnTo>
                  <a:lnTo>
                    <a:pt x="1231392" y="0"/>
                  </a:lnTo>
                  <a:close/>
                </a:path>
              </a:pathLst>
            </a:custGeom>
            <a:ln w="12192">
              <a:solidFill>
                <a:srgbClr val="4A92D4"/>
              </a:solidFill>
            </a:ln>
          </p:spPr>
          <p:txBody>
            <a:bodyPr wrap="square" lIns="0" tIns="0" rIns="0" bIns="0" rtlCol="0"/>
            <a:lstStyle/>
            <a:p>
              <a:pPr defTabSz="1219170">
                <a:buClrTx/>
              </a:pPr>
              <a:endParaRPr sz="1800" kern="1200">
                <a:solidFill>
                  <a:prstClr val="black"/>
                </a:solidFill>
                <a:latin typeface="Calibri"/>
                <a:ea typeface="+mn-ea"/>
                <a:cs typeface="+mn-cs"/>
              </a:endParaRPr>
            </a:p>
          </p:txBody>
        </p:sp>
      </p:grpSp>
      <p:sp>
        <p:nvSpPr>
          <p:cNvPr id="16" name="object 16"/>
          <p:cNvSpPr txBox="1"/>
          <p:nvPr/>
        </p:nvSpPr>
        <p:spPr>
          <a:xfrm>
            <a:off x="2545182" y="2366517"/>
            <a:ext cx="722631" cy="289823"/>
          </a:xfrm>
          <a:prstGeom prst="rect">
            <a:avLst/>
          </a:prstGeom>
        </p:spPr>
        <p:txBody>
          <a:bodyPr vert="horz" wrap="square" lIns="0" tIns="12700" rIns="0" bIns="0" rtlCol="0">
            <a:spAutoFit/>
          </a:bodyPr>
          <a:lstStyle/>
          <a:p>
            <a:pPr marL="12700" defTabSz="1219170">
              <a:spcBef>
                <a:spcPts val="100"/>
              </a:spcBef>
              <a:buClrTx/>
            </a:pPr>
            <a:r>
              <a:rPr sz="1800" b="1" kern="1200" spc="-5" dirty="0">
                <a:solidFill>
                  <a:srgbClr val="C1D0DD"/>
                </a:solidFill>
                <a:ea typeface="+mn-ea"/>
              </a:rPr>
              <a:t>З</a:t>
            </a:r>
            <a:r>
              <a:rPr sz="1800" b="1" kern="1200" spc="11" dirty="0">
                <a:solidFill>
                  <a:srgbClr val="C1D0DD"/>
                </a:solidFill>
                <a:ea typeface="+mn-ea"/>
              </a:rPr>
              <a:t>М</a:t>
            </a:r>
            <a:r>
              <a:rPr sz="1800" b="1" kern="1200" dirty="0">
                <a:solidFill>
                  <a:srgbClr val="C1D0DD"/>
                </a:solidFill>
                <a:ea typeface="+mn-ea"/>
              </a:rPr>
              <a:t>І</a:t>
            </a:r>
            <a:r>
              <a:rPr sz="1800" b="1" kern="1200" spc="-51" dirty="0">
                <a:solidFill>
                  <a:srgbClr val="C1D0DD"/>
                </a:solidFill>
                <a:ea typeface="+mn-ea"/>
              </a:rPr>
              <a:t>С</a:t>
            </a:r>
            <a:r>
              <a:rPr sz="1800" b="1" kern="1200" dirty="0">
                <a:solidFill>
                  <a:srgbClr val="C1D0DD"/>
                </a:solidFill>
                <a:ea typeface="+mn-ea"/>
              </a:rPr>
              <a:t>Т</a:t>
            </a:r>
            <a:endParaRPr sz="1800" kern="1200">
              <a:solidFill>
                <a:prstClr val="black"/>
              </a:solidFill>
              <a:ea typeface="+mn-ea"/>
            </a:endParaRPr>
          </a:p>
        </p:txBody>
      </p:sp>
      <p:grpSp>
        <p:nvGrpSpPr>
          <p:cNvPr id="17" name="object 17"/>
          <p:cNvGrpSpPr/>
          <p:nvPr/>
        </p:nvGrpSpPr>
        <p:grpSpPr>
          <a:xfrm>
            <a:off x="3517140" y="1651762"/>
            <a:ext cx="6651625" cy="1155700"/>
            <a:chOff x="1993138" y="1651761"/>
            <a:chExt cx="6651625" cy="1155700"/>
          </a:xfrm>
        </p:grpSpPr>
        <p:sp>
          <p:nvSpPr>
            <p:cNvPr id="18" name="object 18"/>
            <p:cNvSpPr/>
            <p:nvPr/>
          </p:nvSpPr>
          <p:spPr>
            <a:xfrm>
              <a:off x="1999488" y="1658111"/>
              <a:ext cx="6638925" cy="1143000"/>
            </a:xfrm>
            <a:custGeom>
              <a:avLst/>
              <a:gdLst/>
              <a:ahLst/>
              <a:cxnLst/>
              <a:rect l="l" t="t" r="r" b="b"/>
              <a:pathLst>
                <a:path w="6638925" h="1143000">
                  <a:moveTo>
                    <a:pt x="6448044" y="0"/>
                  </a:moveTo>
                  <a:lnTo>
                    <a:pt x="0" y="0"/>
                  </a:lnTo>
                  <a:lnTo>
                    <a:pt x="0" y="1143000"/>
                  </a:lnTo>
                  <a:lnTo>
                    <a:pt x="6448044" y="1143000"/>
                  </a:lnTo>
                  <a:lnTo>
                    <a:pt x="6491706" y="1137965"/>
                  </a:lnTo>
                  <a:lnTo>
                    <a:pt x="6531797" y="1123627"/>
                  </a:lnTo>
                  <a:lnTo>
                    <a:pt x="6567169" y="1101132"/>
                  </a:lnTo>
                  <a:lnTo>
                    <a:pt x="6596676" y="1071625"/>
                  </a:lnTo>
                  <a:lnTo>
                    <a:pt x="6619171" y="1036253"/>
                  </a:lnTo>
                  <a:lnTo>
                    <a:pt x="6633509" y="996162"/>
                  </a:lnTo>
                  <a:lnTo>
                    <a:pt x="6638544" y="952500"/>
                  </a:lnTo>
                  <a:lnTo>
                    <a:pt x="6638544" y="190500"/>
                  </a:lnTo>
                  <a:lnTo>
                    <a:pt x="6633509" y="146837"/>
                  </a:lnTo>
                  <a:lnTo>
                    <a:pt x="6619171" y="106746"/>
                  </a:lnTo>
                  <a:lnTo>
                    <a:pt x="6596676" y="71374"/>
                  </a:lnTo>
                  <a:lnTo>
                    <a:pt x="6567169" y="41867"/>
                  </a:lnTo>
                  <a:lnTo>
                    <a:pt x="6531797" y="19372"/>
                  </a:lnTo>
                  <a:lnTo>
                    <a:pt x="6491706" y="5034"/>
                  </a:lnTo>
                  <a:lnTo>
                    <a:pt x="6448044" y="0"/>
                  </a:lnTo>
                  <a:close/>
                </a:path>
              </a:pathLst>
            </a:custGeom>
            <a:solidFill>
              <a:srgbClr val="C1D0DD">
                <a:alpha val="90194"/>
              </a:srgbClr>
            </a:solidFill>
          </p:spPr>
          <p:txBody>
            <a:bodyPr wrap="square" lIns="0" tIns="0" rIns="0" bIns="0" rtlCol="0"/>
            <a:lstStyle/>
            <a:p>
              <a:pPr defTabSz="1219170">
                <a:buClrTx/>
              </a:pPr>
              <a:endParaRPr sz="1800" kern="1200">
                <a:solidFill>
                  <a:prstClr val="black"/>
                </a:solidFill>
                <a:latin typeface="Calibri"/>
                <a:ea typeface="+mn-ea"/>
                <a:cs typeface="+mn-cs"/>
              </a:endParaRPr>
            </a:p>
          </p:txBody>
        </p:sp>
        <p:sp>
          <p:nvSpPr>
            <p:cNvPr id="19" name="object 19"/>
            <p:cNvSpPr/>
            <p:nvPr/>
          </p:nvSpPr>
          <p:spPr>
            <a:xfrm>
              <a:off x="1999488" y="1658111"/>
              <a:ext cx="6638925" cy="1143000"/>
            </a:xfrm>
            <a:custGeom>
              <a:avLst/>
              <a:gdLst/>
              <a:ahLst/>
              <a:cxnLst/>
              <a:rect l="l" t="t" r="r" b="b"/>
              <a:pathLst>
                <a:path w="6638925" h="1143000">
                  <a:moveTo>
                    <a:pt x="6638544" y="190500"/>
                  </a:moveTo>
                  <a:lnTo>
                    <a:pt x="6638544" y="952500"/>
                  </a:lnTo>
                  <a:lnTo>
                    <a:pt x="6633509" y="996162"/>
                  </a:lnTo>
                  <a:lnTo>
                    <a:pt x="6619171" y="1036253"/>
                  </a:lnTo>
                  <a:lnTo>
                    <a:pt x="6596676" y="1071625"/>
                  </a:lnTo>
                  <a:lnTo>
                    <a:pt x="6567169" y="1101132"/>
                  </a:lnTo>
                  <a:lnTo>
                    <a:pt x="6531797" y="1123627"/>
                  </a:lnTo>
                  <a:lnTo>
                    <a:pt x="6491706" y="1137965"/>
                  </a:lnTo>
                  <a:lnTo>
                    <a:pt x="6448044" y="1143000"/>
                  </a:lnTo>
                  <a:lnTo>
                    <a:pt x="0" y="1143000"/>
                  </a:lnTo>
                  <a:lnTo>
                    <a:pt x="0" y="0"/>
                  </a:lnTo>
                  <a:lnTo>
                    <a:pt x="6448044" y="0"/>
                  </a:lnTo>
                  <a:lnTo>
                    <a:pt x="6491706" y="5034"/>
                  </a:lnTo>
                  <a:lnTo>
                    <a:pt x="6531797" y="19372"/>
                  </a:lnTo>
                  <a:lnTo>
                    <a:pt x="6567169" y="41867"/>
                  </a:lnTo>
                  <a:lnTo>
                    <a:pt x="6596676" y="71374"/>
                  </a:lnTo>
                  <a:lnTo>
                    <a:pt x="6619171" y="106746"/>
                  </a:lnTo>
                  <a:lnTo>
                    <a:pt x="6633509" y="146837"/>
                  </a:lnTo>
                  <a:lnTo>
                    <a:pt x="6638544" y="190500"/>
                  </a:lnTo>
                  <a:close/>
                </a:path>
              </a:pathLst>
            </a:custGeom>
            <a:ln w="12192">
              <a:solidFill>
                <a:srgbClr val="4A92D4"/>
              </a:solidFill>
            </a:ln>
          </p:spPr>
          <p:txBody>
            <a:bodyPr wrap="square" lIns="0" tIns="0" rIns="0" bIns="0" rtlCol="0"/>
            <a:lstStyle/>
            <a:p>
              <a:pPr defTabSz="1219170">
                <a:buClrTx/>
              </a:pPr>
              <a:endParaRPr sz="1800" kern="1200">
                <a:solidFill>
                  <a:prstClr val="black"/>
                </a:solidFill>
                <a:latin typeface="Calibri"/>
                <a:ea typeface="+mn-ea"/>
                <a:cs typeface="+mn-cs"/>
              </a:endParaRPr>
            </a:p>
          </p:txBody>
        </p:sp>
      </p:grpSp>
      <p:sp>
        <p:nvSpPr>
          <p:cNvPr id="20" name="object 20"/>
          <p:cNvSpPr txBox="1"/>
          <p:nvPr/>
        </p:nvSpPr>
        <p:spPr>
          <a:xfrm>
            <a:off x="3646171" y="1778331"/>
            <a:ext cx="5840095" cy="596958"/>
          </a:xfrm>
          <a:prstGeom prst="rect">
            <a:avLst/>
          </a:prstGeom>
        </p:spPr>
        <p:txBody>
          <a:bodyPr vert="horz" wrap="square" lIns="0" tIns="12065" rIns="0" bIns="0" rtlCol="0">
            <a:spAutoFit/>
          </a:bodyPr>
          <a:lstStyle/>
          <a:p>
            <a:pPr marL="250184" indent="-238119" defTabSz="1219170">
              <a:spcBef>
                <a:spcPts val="95"/>
              </a:spcBef>
              <a:buClrTx/>
              <a:buFont typeface="Microsoft Sans Serif"/>
              <a:buChar char="•"/>
              <a:tabLst>
                <a:tab pos="250184" algn="l"/>
                <a:tab pos="250819" algn="l"/>
              </a:tabLst>
            </a:pPr>
            <a:r>
              <a:rPr sz="1900" b="1" kern="1200" spc="-31" dirty="0">
                <a:solidFill>
                  <a:prstClr val="black"/>
                </a:solidFill>
                <a:ea typeface="+mn-ea"/>
              </a:rPr>
              <a:t>методи</a:t>
            </a:r>
            <a:r>
              <a:rPr sz="1900" b="1" kern="1200" spc="65" dirty="0">
                <a:solidFill>
                  <a:prstClr val="black"/>
                </a:solidFill>
                <a:ea typeface="+mn-ea"/>
              </a:rPr>
              <a:t> </a:t>
            </a:r>
            <a:r>
              <a:rPr sz="1900" b="1" kern="1200" spc="-5" dirty="0">
                <a:solidFill>
                  <a:prstClr val="black"/>
                </a:solidFill>
                <a:ea typeface="+mn-ea"/>
              </a:rPr>
              <a:t>пізнання</a:t>
            </a:r>
            <a:r>
              <a:rPr sz="1900" b="1" kern="1200" spc="-31" dirty="0">
                <a:solidFill>
                  <a:prstClr val="black"/>
                </a:solidFill>
                <a:ea typeface="+mn-ea"/>
              </a:rPr>
              <a:t> </a:t>
            </a:r>
            <a:r>
              <a:rPr sz="1900" b="1" kern="1200" spc="-11" dirty="0">
                <a:solidFill>
                  <a:prstClr val="black"/>
                </a:solidFill>
                <a:ea typeface="+mn-ea"/>
              </a:rPr>
              <a:t>природи</a:t>
            </a:r>
            <a:endParaRPr sz="1900" kern="1200">
              <a:solidFill>
                <a:prstClr val="black"/>
              </a:solidFill>
              <a:ea typeface="+mn-ea"/>
            </a:endParaRPr>
          </a:p>
          <a:p>
            <a:pPr marL="182875" indent="-170810" defTabSz="1219170">
              <a:spcBef>
                <a:spcPts val="31"/>
              </a:spcBef>
              <a:buClrTx/>
              <a:buFont typeface="Microsoft Sans Serif"/>
              <a:buChar char="•"/>
              <a:tabLst>
                <a:tab pos="183510" algn="l"/>
              </a:tabLst>
            </a:pPr>
            <a:r>
              <a:rPr sz="1900" b="1" kern="1200" spc="-15" dirty="0">
                <a:solidFill>
                  <a:prstClr val="black"/>
                </a:solidFill>
                <a:ea typeface="+mn-ea"/>
              </a:rPr>
              <a:t>розв’язування</a:t>
            </a:r>
            <a:r>
              <a:rPr sz="1900" b="1" kern="1200" spc="55" dirty="0">
                <a:solidFill>
                  <a:prstClr val="black"/>
                </a:solidFill>
                <a:ea typeface="+mn-ea"/>
              </a:rPr>
              <a:t> </a:t>
            </a:r>
            <a:r>
              <a:rPr sz="1900" b="1" kern="1200" spc="-11" dirty="0">
                <a:solidFill>
                  <a:prstClr val="black"/>
                </a:solidFill>
                <a:ea typeface="+mn-ea"/>
              </a:rPr>
              <a:t>навчальних</a:t>
            </a:r>
            <a:r>
              <a:rPr sz="1900" b="1" kern="1200" spc="-31" dirty="0">
                <a:solidFill>
                  <a:prstClr val="black"/>
                </a:solidFill>
                <a:ea typeface="+mn-ea"/>
              </a:rPr>
              <a:t> </a:t>
            </a:r>
            <a:r>
              <a:rPr sz="1900" b="1" kern="1200" spc="-5" dirty="0">
                <a:solidFill>
                  <a:prstClr val="black"/>
                </a:solidFill>
                <a:ea typeface="+mn-ea"/>
              </a:rPr>
              <a:t>/</a:t>
            </a:r>
            <a:r>
              <a:rPr sz="1900" b="1" kern="1200" spc="-11" dirty="0">
                <a:solidFill>
                  <a:prstClr val="black"/>
                </a:solidFill>
                <a:ea typeface="+mn-ea"/>
              </a:rPr>
              <a:t> </a:t>
            </a:r>
            <a:r>
              <a:rPr sz="1900" b="1" kern="1200" spc="-15" dirty="0">
                <a:solidFill>
                  <a:prstClr val="black"/>
                </a:solidFill>
                <a:ea typeface="+mn-ea"/>
              </a:rPr>
              <a:t>життєвих</a:t>
            </a:r>
            <a:r>
              <a:rPr sz="1900" b="1" kern="1200" spc="40" dirty="0">
                <a:solidFill>
                  <a:prstClr val="black"/>
                </a:solidFill>
                <a:ea typeface="+mn-ea"/>
              </a:rPr>
              <a:t> </a:t>
            </a:r>
            <a:r>
              <a:rPr sz="1900" b="1" kern="1200" spc="-20" dirty="0">
                <a:solidFill>
                  <a:prstClr val="black"/>
                </a:solidFill>
                <a:ea typeface="+mn-ea"/>
              </a:rPr>
              <a:t>проблем</a:t>
            </a:r>
            <a:endParaRPr sz="1900" kern="1200">
              <a:solidFill>
                <a:prstClr val="black"/>
              </a:solidFill>
              <a:ea typeface="+mn-ea"/>
            </a:endParaRPr>
          </a:p>
        </p:txBody>
      </p:sp>
      <p:sp>
        <p:nvSpPr>
          <p:cNvPr id="21" name="object 21"/>
          <p:cNvSpPr txBox="1"/>
          <p:nvPr/>
        </p:nvSpPr>
        <p:spPr>
          <a:xfrm>
            <a:off x="3816857" y="2321433"/>
            <a:ext cx="2711451" cy="304571"/>
          </a:xfrm>
          <a:prstGeom prst="rect">
            <a:avLst/>
          </a:prstGeom>
        </p:spPr>
        <p:txBody>
          <a:bodyPr vert="horz" wrap="square" lIns="0" tIns="12065" rIns="0" bIns="0" rtlCol="0">
            <a:spAutoFit/>
          </a:bodyPr>
          <a:lstStyle/>
          <a:p>
            <a:pPr marL="12700" defTabSz="1219170">
              <a:spcBef>
                <a:spcPts val="95"/>
              </a:spcBef>
              <a:buClrTx/>
            </a:pPr>
            <a:r>
              <a:rPr sz="1900" b="1" kern="1200" spc="-11" dirty="0">
                <a:solidFill>
                  <a:prstClr val="black"/>
                </a:solidFill>
                <a:ea typeface="+mn-ea"/>
              </a:rPr>
              <a:t>природничої</a:t>
            </a:r>
            <a:r>
              <a:rPr sz="1900" b="1" kern="1200" dirty="0">
                <a:solidFill>
                  <a:prstClr val="black"/>
                </a:solidFill>
                <a:ea typeface="+mn-ea"/>
              </a:rPr>
              <a:t> </a:t>
            </a:r>
            <a:r>
              <a:rPr sz="1900" b="1" kern="1200" spc="-25" dirty="0">
                <a:solidFill>
                  <a:prstClr val="black"/>
                </a:solidFill>
                <a:ea typeface="+mn-ea"/>
              </a:rPr>
              <a:t>тематики</a:t>
            </a:r>
            <a:endParaRPr sz="1900" kern="1200">
              <a:solidFill>
                <a:prstClr val="black"/>
              </a:solidFill>
              <a:ea typeface="+mn-ea"/>
            </a:endParaRPr>
          </a:p>
        </p:txBody>
      </p:sp>
      <p:grpSp>
        <p:nvGrpSpPr>
          <p:cNvPr id="22" name="object 22"/>
          <p:cNvGrpSpPr/>
          <p:nvPr/>
        </p:nvGrpSpPr>
        <p:grpSpPr>
          <a:xfrm>
            <a:off x="2285745" y="3215385"/>
            <a:ext cx="1244600" cy="1771651"/>
            <a:chOff x="761745" y="3215385"/>
            <a:chExt cx="1244600" cy="1771650"/>
          </a:xfrm>
        </p:grpSpPr>
        <p:sp>
          <p:nvSpPr>
            <p:cNvPr id="23" name="object 23"/>
            <p:cNvSpPr/>
            <p:nvPr/>
          </p:nvSpPr>
          <p:spPr>
            <a:xfrm>
              <a:off x="768095" y="3221735"/>
              <a:ext cx="1231900" cy="1758950"/>
            </a:xfrm>
            <a:custGeom>
              <a:avLst/>
              <a:gdLst/>
              <a:ahLst/>
              <a:cxnLst/>
              <a:rect l="l" t="t" r="r" b="b"/>
              <a:pathLst>
                <a:path w="1231900" h="1758950">
                  <a:moveTo>
                    <a:pt x="1231392" y="0"/>
                  </a:moveTo>
                  <a:lnTo>
                    <a:pt x="615696" y="615695"/>
                  </a:lnTo>
                  <a:lnTo>
                    <a:pt x="0" y="0"/>
                  </a:lnTo>
                  <a:lnTo>
                    <a:pt x="0" y="1143000"/>
                  </a:lnTo>
                  <a:lnTo>
                    <a:pt x="615696" y="1758695"/>
                  </a:lnTo>
                  <a:lnTo>
                    <a:pt x="1231392" y="1143000"/>
                  </a:lnTo>
                  <a:lnTo>
                    <a:pt x="1231392" y="0"/>
                  </a:lnTo>
                  <a:close/>
                </a:path>
              </a:pathLst>
            </a:custGeom>
            <a:solidFill>
              <a:srgbClr val="4A92D4"/>
            </a:solidFill>
          </p:spPr>
          <p:txBody>
            <a:bodyPr wrap="square" lIns="0" tIns="0" rIns="0" bIns="0" rtlCol="0"/>
            <a:lstStyle/>
            <a:p>
              <a:pPr defTabSz="1219170">
                <a:buClrTx/>
              </a:pPr>
              <a:endParaRPr sz="1800" kern="1200">
                <a:solidFill>
                  <a:prstClr val="black"/>
                </a:solidFill>
                <a:latin typeface="Calibri"/>
                <a:ea typeface="+mn-ea"/>
                <a:cs typeface="+mn-cs"/>
              </a:endParaRPr>
            </a:p>
          </p:txBody>
        </p:sp>
        <p:sp>
          <p:nvSpPr>
            <p:cNvPr id="24" name="object 24"/>
            <p:cNvSpPr/>
            <p:nvPr/>
          </p:nvSpPr>
          <p:spPr>
            <a:xfrm>
              <a:off x="768095" y="3221735"/>
              <a:ext cx="1231900" cy="1758950"/>
            </a:xfrm>
            <a:custGeom>
              <a:avLst/>
              <a:gdLst/>
              <a:ahLst/>
              <a:cxnLst/>
              <a:rect l="l" t="t" r="r" b="b"/>
              <a:pathLst>
                <a:path w="1231900" h="1758950">
                  <a:moveTo>
                    <a:pt x="1231392" y="0"/>
                  </a:moveTo>
                  <a:lnTo>
                    <a:pt x="1231392" y="1143000"/>
                  </a:lnTo>
                  <a:lnTo>
                    <a:pt x="615696" y="1758695"/>
                  </a:lnTo>
                  <a:lnTo>
                    <a:pt x="0" y="1143000"/>
                  </a:lnTo>
                  <a:lnTo>
                    <a:pt x="0" y="0"/>
                  </a:lnTo>
                  <a:lnTo>
                    <a:pt x="615696" y="615695"/>
                  </a:lnTo>
                  <a:lnTo>
                    <a:pt x="1231392" y="0"/>
                  </a:lnTo>
                  <a:close/>
                </a:path>
              </a:pathLst>
            </a:custGeom>
            <a:ln w="12192">
              <a:solidFill>
                <a:srgbClr val="4A92D4"/>
              </a:solidFill>
            </a:ln>
          </p:spPr>
          <p:txBody>
            <a:bodyPr wrap="square" lIns="0" tIns="0" rIns="0" bIns="0" rtlCol="0"/>
            <a:lstStyle/>
            <a:p>
              <a:pPr defTabSz="1219170">
                <a:buClrTx/>
              </a:pPr>
              <a:endParaRPr sz="1800" kern="1200">
                <a:solidFill>
                  <a:prstClr val="black"/>
                </a:solidFill>
                <a:latin typeface="Calibri"/>
                <a:ea typeface="+mn-ea"/>
                <a:cs typeface="+mn-cs"/>
              </a:endParaRPr>
            </a:p>
          </p:txBody>
        </p:sp>
      </p:grpSp>
      <p:sp>
        <p:nvSpPr>
          <p:cNvPr id="25" name="object 25"/>
          <p:cNvSpPr txBox="1"/>
          <p:nvPr/>
        </p:nvSpPr>
        <p:spPr>
          <a:xfrm>
            <a:off x="2313229" y="3976879"/>
            <a:ext cx="1186180" cy="212238"/>
          </a:xfrm>
          <a:prstGeom prst="rect">
            <a:avLst/>
          </a:prstGeom>
        </p:spPr>
        <p:txBody>
          <a:bodyPr vert="horz" wrap="square" lIns="0" tIns="12065" rIns="0" bIns="0" rtlCol="0">
            <a:spAutoFit/>
          </a:bodyPr>
          <a:lstStyle/>
          <a:p>
            <a:pPr marL="12700" defTabSz="1219170">
              <a:spcBef>
                <a:spcPts val="95"/>
              </a:spcBef>
              <a:buClrTx/>
            </a:pPr>
            <a:r>
              <a:rPr sz="1300" b="1" kern="1200" spc="-11" dirty="0">
                <a:solidFill>
                  <a:srgbClr val="C1D0DD"/>
                </a:solidFill>
                <a:ea typeface="+mn-ea"/>
              </a:rPr>
              <a:t>Н</a:t>
            </a:r>
            <a:r>
              <a:rPr sz="1300" b="1" kern="1200" spc="-80" dirty="0">
                <a:solidFill>
                  <a:srgbClr val="C1D0DD"/>
                </a:solidFill>
                <a:ea typeface="+mn-ea"/>
              </a:rPr>
              <a:t>А</a:t>
            </a:r>
            <a:r>
              <a:rPr sz="1300" b="1" kern="1200" spc="-31" dirty="0">
                <a:solidFill>
                  <a:srgbClr val="C1D0DD"/>
                </a:solidFill>
                <a:ea typeface="+mn-ea"/>
              </a:rPr>
              <a:t>СТ</a:t>
            </a:r>
            <a:r>
              <a:rPr sz="1300" b="1" kern="1200" dirty="0">
                <a:solidFill>
                  <a:srgbClr val="C1D0DD"/>
                </a:solidFill>
                <a:ea typeface="+mn-ea"/>
              </a:rPr>
              <a:t>У</a:t>
            </a:r>
            <a:r>
              <a:rPr sz="1300" b="1" kern="1200" spc="-5" dirty="0">
                <a:solidFill>
                  <a:srgbClr val="C1D0DD"/>
                </a:solidFill>
                <a:ea typeface="+mn-ea"/>
              </a:rPr>
              <a:t>П</a:t>
            </a:r>
            <a:r>
              <a:rPr sz="1300" b="1" kern="1200" spc="-11" dirty="0">
                <a:solidFill>
                  <a:srgbClr val="C1D0DD"/>
                </a:solidFill>
                <a:ea typeface="+mn-ea"/>
              </a:rPr>
              <a:t>НІ</a:t>
            </a:r>
            <a:r>
              <a:rPr sz="1300" b="1" kern="1200" spc="-31" dirty="0">
                <a:solidFill>
                  <a:srgbClr val="C1D0DD"/>
                </a:solidFill>
                <a:ea typeface="+mn-ea"/>
              </a:rPr>
              <a:t>СТ</a:t>
            </a:r>
            <a:r>
              <a:rPr sz="1300" b="1" kern="1200" spc="-5" dirty="0">
                <a:solidFill>
                  <a:srgbClr val="C1D0DD"/>
                </a:solidFill>
                <a:ea typeface="+mn-ea"/>
              </a:rPr>
              <a:t>Ь</a:t>
            </a:r>
            <a:endParaRPr sz="1300" kern="1200">
              <a:solidFill>
                <a:prstClr val="black"/>
              </a:solidFill>
              <a:ea typeface="+mn-ea"/>
            </a:endParaRPr>
          </a:p>
        </p:txBody>
      </p:sp>
      <p:grpSp>
        <p:nvGrpSpPr>
          <p:cNvPr id="26" name="object 26"/>
          <p:cNvGrpSpPr/>
          <p:nvPr/>
        </p:nvGrpSpPr>
        <p:grpSpPr>
          <a:xfrm>
            <a:off x="3517140" y="3215386"/>
            <a:ext cx="6651625" cy="1155700"/>
            <a:chOff x="1993138" y="3215385"/>
            <a:chExt cx="6651625" cy="1155700"/>
          </a:xfrm>
        </p:grpSpPr>
        <p:sp>
          <p:nvSpPr>
            <p:cNvPr id="27" name="object 27"/>
            <p:cNvSpPr/>
            <p:nvPr/>
          </p:nvSpPr>
          <p:spPr>
            <a:xfrm>
              <a:off x="1999488" y="3221735"/>
              <a:ext cx="6638925" cy="1143000"/>
            </a:xfrm>
            <a:custGeom>
              <a:avLst/>
              <a:gdLst/>
              <a:ahLst/>
              <a:cxnLst/>
              <a:rect l="l" t="t" r="r" b="b"/>
              <a:pathLst>
                <a:path w="6638925" h="1143000">
                  <a:moveTo>
                    <a:pt x="6448044" y="0"/>
                  </a:moveTo>
                  <a:lnTo>
                    <a:pt x="0" y="0"/>
                  </a:lnTo>
                  <a:lnTo>
                    <a:pt x="0" y="1143000"/>
                  </a:lnTo>
                  <a:lnTo>
                    <a:pt x="6448044" y="1143000"/>
                  </a:lnTo>
                  <a:lnTo>
                    <a:pt x="6491706" y="1137965"/>
                  </a:lnTo>
                  <a:lnTo>
                    <a:pt x="6531797" y="1123627"/>
                  </a:lnTo>
                  <a:lnTo>
                    <a:pt x="6567169" y="1101132"/>
                  </a:lnTo>
                  <a:lnTo>
                    <a:pt x="6596676" y="1071625"/>
                  </a:lnTo>
                  <a:lnTo>
                    <a:pt x="6619171" y="1036253"/>
                  </a:lnTo>
                  <a:lnTo>
                    <a:pt x="6633509" y="996162"/>
                  </a:lnTo>
                  <a:lnTo>
                    <a:pt x="6638544" y="952500"/>
                  </a:lnTo>
                  <a:lnTo>
                    <a:pt x="6638544" y="190500"/>
                  </a:lnTo>
                  <a:lnTo>
                    <a:pt x="6633509" y="146837"/>
                  </a:lnTo>
                  <a:lnTo>
                    <a:pt x="6619171" y="106746"/>
                  </a:lnTo>
                  <a:lnTo>
                    <a:pt x="6596676" y="71374"/>
                  </a:lnTo>
                  <a:lnTo>
                    <a:pt x="6567169" y="41867"/>
                  </a:lnTo>
                  <a:lnTo>
                    <a:pt x="6531797" y="19372"/>
                  </a:lnTo>
                  <a:lnTo>
                    <a:pt x="6491706" y="5034"/>
                  </a:lnTo>
                  <a:lnTo>
                    <a:pt x="6448044" y="0"/>
                  </a:lnTo>
                  <a:close/>
                </a:path>
              </a:pathLst>
            </a:custGeom>
            <a:solidFill>
              <a:srgbClr val="C1D0DD">
                <a:alpha val="90194"/>
              </a:srgbClr>
            </a:solidFill>
          </p:spPr>
          <p:txBody>
            <a:bodyPr wrap="square" lIns="0" tIns="0" rIns="0" bIns="0" rtlCol="0"/>
            <a:lstStyle/>
            <a:p>
              <a:pPr defTabSz="1219170">
                <a:buClrTx/>
              </a:pPr>
              <a:endParaRPr sz="1800" kern="1200">
                <a:solidFill>
                  <a:prstClr val="black"/>
                </a:solidFill>
                <a:latin typeface="Calibri"/>
                <a:ea typeface="+mn-ea"/>
                <a:cs typeface="+mn-cs"/>
              </a:endParaRPr>
            </a:p>
          </p:txBody>
        </p:sp>
        <p:sp>
          <p:nvSpPr>
            <p:cNvPr id="28" name="object 28"/>
            <p:cNvSpPr/>
            <p:nvPr/>
          </p:nvSpPr>
          <p:spPr>
            <a:xfrm>
              <a:off x="1999488" y="3221735"/>
              <a:ext cx="6638925" cy="1143000"/>
            </a:xfrm>
            <a:custGeom>
              <a:avLst/>
              <a:gdLst/>
              <a:ahLst/>
              <a:cxnLst/>
              <a:rect l="l" t="t" r="r" b="b"/>
              <a:pathLst>
                <a:path w="6638925" h="1143000">
                  <a:moveTo>
                    <a:pt x="6638544" y="190500"/>
                  </a:moveTo>
                  <a:lnTo>
                    <a:pt x="6638544" y="952500"/>
                  </a:lnTo>
                  <a:lnTo>
                    <a:pt x="6633509" y="996162"/>
                  </a:lnTo>
                  <a:lnTo>
                    <a:pt x="6619171" y="1036253"/>
                  </a:lnTo>
                  <a:lnTo>
                    <a:pt x="6596676" y="1071625"/>
                  </a:lnTo>
                  <a:lnTo>
                    <a:pt x="6567169" y="1101132"/>
                  </a:lnTo>
                  <a:lnTo>
                    <a:pt x="6531797" y="1123627"/>
                  </a:lnTo>
                  <a:lnTo>
                    <a:pt x="6491706" y="1137965"/>
                  </a:lnTo>
                  <a:lnTo>
                    <a:pt x="6448044" y="1143000"/>
                  </a:lnTo>
                  <a:lnTo>
                    <a:pt x="0" y="1143000"/>
                  </a:lnTo>
                  <a:lnTo>
                    <a:pt x="0" y="0"/>
                  </a:lnTo>
                  <a:lnTo>
                    <a:pt x="6448044" y="0"/>
                  </a:lnTo>
                  <a:lnTo>
                    <a:pt x="6491706" y="5034"/>
                  </a:lnTo>
                  <a:lnTo>
                    <a:pt x="6531797" y="19372"/>
                  </a:lnTo>
                  <a:lnTo>
                    <a:pt x="6567169" y="41867"/>
                  </a:lnTo>
                  <a:lnTo>
                    <a:pt x="6596676" y="71374"/>
                  </a:lnTo>
                  <a:lnTo>
                    <a:pt x="6619171" y="106746"/>
                  </a:lnTo>
                  <a:lnTo>
                    <a:pt x="6633509" y="146837"/>
                  </a:lnTo>
                  <a:lnTo>
                    <a:pt x="6638544" y="190500"/>
                  </a:lnTo>
                  <a:close/>
                </a:path>
              </a:pathLst>
            </a:custGeom>
            <a:ln w="12192">
              <a:solidFill>
                <a:srgbClr val="4A92D4"/>
              </a:solidFill>
            </a:ln>
          </p:spPr>
          <p:txBody>
            <a:bodyPr wrap="square" lIns="0" tIns="0" rIns="0" bIns="0" rtlCol="0"/>
            <a:lstStyle/>
            <a:p>
              <a:pPr defTabSz="1219170">
                <a:buClrTx/>
              </a:pPr>
              <a:endParaRPr sz="1800" kern="1200">
                <a:solidFill>
                  <a:prstClr val="black"/>
                </a:solidFill>
                <a:latin typeface="Calibri"/>
                <a:ea typeface="+mn-ea"/>
                <a:cs typeface="+mn-cs"/>
              </a:endParaRPr>
            </a:p>
          </p:txBody>
        </p:sp>
      </p:grpSp>
      <p:sp>
        <p:nvSpPr>
          <p:cNvPr id="29" name="object 29"/>
          <p:cNvSpPr txBox="1"/>
          <p:nvPr/>
        </p:nvSpPr>
        <p:spPr>
          <a:xfrm>
            <a:off x="3646171" y="3344036"/>
            <a:ext cx="6383655" cy="843180"/>
          </a:xfrm>
          <a:prstGeom prst="rect">
            <a:avLst/>
          </a:prstGeom>
        </p:spPr>
        <p:txBody>
          <a:bodyPr vert="horz" wrap="square" lIns="0" tIns="12065" rIns="0" bIns="0" rtlCol="0">
            <a:spAutoFit/>
          </a:bodyPr>
          <a:lstStyle/>
          <a:p>
            <a:pPr marL="182875" indent="-170810" defTabSz="1219170">
              <a:spcBef>
                <a:spcPts val="95"/>
              </a:spcBef>
              <a:buClrTx/>
              <a:buFont typeface="Microsoft Sans Serif"/>
              <a:buChar char="•"/>
              <a:tabLst>
                <a:tab pos="183510" algn="l"/>
              </a:tabLst>
            </a:pPr>
            <a:r>
              <a:rPr sz="1900" b="1" kern="1200" spc="-11" dirty="0">
                <a:solidFill>
                  <a:prstClr val="black"/>
                </a:solidFill>
                <a:ea typeface="+mn-ea"/>
              </a:rPr>
              <a:t>пропедевтичний,</a:t>
            </a:r>
            <a:r>
              <a:rPr sz="1900" b="1" kern="1200" spc="25" dirty="0">
                <a:solidFill>
                  <a:prstClr val="black"/>
                </a:solidFill>
                <a:ea typeface="+mn-ea"/>
              </a:rPr>
              <a:t> </a:t>
            </a:r>
            <a:r>
              <a:rPr sz="1900" b="1" kern="1200" spc="-31" dirty="0">
                <a:solidFill>
                  <a:prstClr val="black"/>
                </a:solidFill>
                <a:ea typeface="+mn-ea"/>
              </a:rPr>
              <a:t>формує</a:t>
            </a:r>
            <a:r>
              <a:rPr sz="1900" b="1" kern="1200" spc="85" dirty="0">
                <a:solidFill>
                  <a:prstClr val="black"/>
                </a:solidFill>
                <a:ea typeface="+mn-ea"/>
              </a:rPr>
              <a:t> </a:t>
            </a:r>
            <a:r>
              <a:rPr sz="1900" b="1" kern="1200" spc="-11" dirty="0">
                <a:solidFill>
                  <a:prstClr val="black"/>
                </a:solidFill>
                <a:ea typeface="+mn-ea"/>
              </a:rPr>
              <a:t>дослідницькі</a:t>
            </a:r>
            <a:r>
              <a:rPr sz="1900" b="1" kern="1200" spc="5" dirty="0">
                <a:solidFill>
                  <a:prstClr val="black"/>
                </a:solidFill>
                <a:ea typeface="+mn-ea"/>
              </a:rPr>
              <a:t> </a:t>
            </a:r>
            <a:r>
              <a:rPr sz="1900" b="1" kern="1200" spc="-15" dirty="0">
                <a:solidFill>
                  <a:prstClr val="black"/>
                </a:solidFill>
                <a:ea typeface="+mn-ea"/>
              </a:rPr>
              <a:t>компетенції</a:t>
            </a:r>
            <a:endParaRPr sz="1900" kern="1200">
              <a:solidFill>
                <a:prstClr val="black"/>
              </a:solidFill>
              <a:ea typeface="+mn-ea"/>
            </a:endParaRPr>
          </a:p>
          <a:p>
            <a:pPr marL="182875" indent="-170810" defTabSz="1219170">
              <a:lnSpc>
                <a:spcPts val="2125"/>
              </a:lnSpc>
              <a:spcBef>
                <a:spcPts val="25"/>
              </a:spcBef>
              <a:buClrTx/>
              <a:buFont typeface="Microsoft Sans Serif"/>
              <a:buChar char="•"/>
              <a:tabLst>
                <a:tab pos="183510" algn="l"/>
                <a:tab pos="1398236" algn="l"/>
                <a:tab pos="2772341" algn="l"/>
              </a:tabLst>
            </a:pPr>
            <a:r>
              <a:rPr sz="1900" b="1" kern="1200" spc="-11" dirty="0">
                <a:solidFill>
                  <a:prstClr val="black"/>
                </a:solidFill>
                <a:ea typeface="+mn-ea"/>
              </a:rPr>
              <a:t>закладає	</a:t>
            </a:r>
            <a:r>
              <a:rPr sz="1900" b="1" kern="1200" spc="-5" dirty="0">
                <a:solidFill>
                  <a:prstClr val="black"/>
                </a:solidFill>
                <a:ea typeface="+mn-ea"/>
              </a:rPr>
              <a:t>підвалини	</a:t>
            </a:r>
            <a:r>
              <a:rPr sz="1900" b="1" kern="1200" spc="-25" dirty="0">
                <a:solidFill>
                  <a:prstClr val="black"/>
                </a:solidFill>
                <a:ea typeface="+mn-ea"/>
              </a:rPr>
              <a:t>розуміння</a:t>
            </a:r>
            <a:r>
              <a:rPr sz="1900" b="1" kern="1200" spc="60" dirty="0">
                <a:solidFill>
                  <a:prstClr val="black"/>
                </a:solidFill>
                <a:ea typeface="+mn-ea"/>
              </a:rPr>
              <a:t> </a:t>
            </a:r>
            <a:r>
              <a:rPr sz="1900" b="1" kern="1200" spc="-5" dirty="0">
                <a:solidFill>
                  <a:prstClr val="black"/>
                </a:solidFill>
                <a:ea typeface="+mn-ea"/>
              </a:rPr>
              <a:t>цілісної</a:t>
            </a:r>
            <a:endParaRPr sz="1900" kern="1200">
              <a:solidFill>
                <a:prstClr val="black"/>
              </a:solidFill>
              <a:ea typeface="+mn-ea"/>
            </a:endParaRPr>
          </a:p>
          <a:p>
            <a:pPr marL="182875" defTabSz="1219170">
              <a:lnSpc>
                <a:spcPts val="2125"/>
              </a:lnSpc>
              <a:buClrTx/>
            </a:pPr>
            <a:r>
              <a:rPr sz="1900" b="1" kern="1200" spc="-11" dirty="0">
                <a:solidFill>
                  <a:prstClr val="black"/>
                </a:solidFill>
                <a:ea typeface="+mn-ea"/>
              </a:rPr>
              <a:t>природничо-наукової</a:t>
            </a:r>
            <a:r>
              <a:rPr sz="1900" b="1" kern="1200" spc="45" dirty="0">
                <a:solidFill>
                  <a:prstClr val="black"/>
                </a:solidFill>
                <a:ea typeface="+mn-ea"/>
              </a:rPr>
              <a:t> </a:t>
            </a:r>
            <a:r>
              <a:rPr sz="1900" b="1" kern="1200" spc="-15" dirty="0">
                <a:solidFill>
                  <a:prstClr val="black"/>
                </a:solidFill>
                <a:ea typeface="+mn-ea"/>
              </a:rPr>
              <a:t>картини</a:t>
            </a:r>
            <a:r>
              <a:rPr sz="1900" b="1" kern="1200" spc="15" dirty="0">
                <a:solidFill>
                  <a:prstClr val="black"/>
                </a:solidFill>
                <a:ea typeface="+mn-ea"/>
              </a:rPr>
              <a:t> </a:t>
            </a:r>
            <a:r>
              <a:rPr sz="1900" b="1" kern="1200" spc="-5" dirty="0">
                <a:solidFill>
                  <a:prstClr val="black"/>
                </a:solidFill>
                <a:ea typeface="+mn-ea"/>
              </a:rPr>
              <a:t>світу</a:t>
            </a:r>
            <a:endParaRPr sz="1900" kern="1200">
              <a:solidFill>
                <a:prstClr val="black"/>
              </a:solidFill>
              <a:ea typeface="+mn-ea"/>
            </a:endParaRPr>
          </a:p>
        </p:txBody>
      </p:sp>
      <p:grpSp>
        <p:nvGrpSpPr>
          <p:cNvPr id="30" name="object 30"/>
          <p:cNvGrpSpPr/>
          <p:nvPr/>
        </p:nvGrpSpPr>
        <p:grpSpPr>
          <a:xfrm>
            <a:off x="2285745" y="4779009"/>
            <a:ext cx="1244600" cy="1771651"/>
            <a:chOff x="761745" y="4779009"/>
            <a:chExt cx="1244600" cy="1771650"/>
          </a:xfrm>
        </p:grpSpPr>
        <p:sp>
          <p:nvSpPr>
            <p:cNvPr id="31" name="object 31"/>
            <p:cNvSpPr/>
            <p:nvPr/>
          </p:nvSpPr>
          <p:spPr>
            <a:xfrm>
              <a:off x="768095" y="4785359"/>
              <a:ext cx="1231900" cy="1758950"/>
            </a:xfrm>
            <a:custGeom>
              <a:avLst/>
              <a:gdLst/>
              <a:ahLst/>
              <a:cxnLst/>
              <a:rect l="l" t="t" r="r" b="b"/>
              <a:pathLst>
                <a:path w="1231900" h="1758950">
                  <a:moveTo>
                    <a:pt x="1231392" y="0"/>
                  </a:moveTo>
                  <a:lnTo>
                    <a:pt x="615696" y="615695"/>
                  </a:lnTo>
                  <a:lnTo>
                    <a:pt x="0" y="0"/>
                  </a:lnTo>
                  <a:lnTo>
                    <a:pt x="0" y="1142999"/>
                  </a:lnTo>
                  <a:lnTo>
                    <a:pt x="615696" y="1758695"/>
                  </a:lnTo>
                  <a:lnTo>
                    <a:pt x="1231392" y="1142999"/>
                  </a:lnTo>
                  <a:lnTo>
                    <a:pt x="1231392" y="0"/>
                  </a:lnTo>
                  <a:close/>
                </a:path>
              </a:pathLst>
            </a:custGeom>
            <a:solidFill>
              <a:srgbClr val="4A92D4"/>
            </a:solidFill>
          </p:spPr>
          <p:txBody>
            <a:bodyPr wrap="square" lIns="0" tIns="0" rIns="0" bIns="0" rtlCol="0"/>
            <a:lstStyle/>
            <a:p>
              <a:pPr defTabSz="1219170">
                <a:buClrTx/>
              </a:pPr>
              <a:endParaRPr sz="1800" kern="1200">
                <a:solidFill>
                  <a:prstClr val="black"/>
                </a:solidFill>
                <a:latin typeface="Calibri"/>
                <a:ea typeface="+mn-ea"/>
                <a:cs typeface="+mn-cs"/>
              </a:endParaRPr>
            </a:p>
          </p:txBody>
        </p:sp>
        <p:sp>
          <p:nvSpPr>
            <p:cNvPr id="32" name="object 32"/>
            <p:cNvSpPr/>
            <p:nvPr/>
          </p:nvSpPr>
          <p:spPr>
            <a:xfrm>
              <a:off x="768095" y="4785359"/>
              <a:ext cx="1231900" cy="1758950"/>
            </a:xfrm>
            <a:custGeom>
              <a:avLst/>
              <a:gdLst/>
              <a:ahLst/>
              <a:cxnLst/>
              <a:rect l="l" t="t" r="r" b="b"/>
              <a:pathLst>
                <a:path w="1231900" h="1758950">
                  <a:moveTo>
                    <a:pt x="1231392" y="0"/>
                  </a:moveTo>
                  <a:lnTo>
                    <a:pt x="1231392" y="1142999"/>
                  </a:lnTo>
                  <a:lnTo>
                    <a:pt x="615696" y="1758695"/>
                  </a:lnTo>
                  <a:lnTo>
                    <a:pt x="0" y="1142999"/>
                  </a:lnTo>
                  <a:lnTo>
                    <a:pt x="0" y="0"/>
                  </a:lnTo>
                  <a:lnTo>
                    <a:pt x="615696" y="615695"/>
                  </a:lnTo>
                  <a:lnTo>
                    <a:pt x="1231392" y="0"/>
                  </a:lnTo>
                  <a:close/>
                </a:path>
              </a:pathLst>
            </a:custGeom>
            <a:ln w="12192">
              <a:solidFill>
                <a:srgbClr val="4A92D4"/>
              </a:solidFill>
            </a:ln>
          </p:spPr>
          <p:txBody>
            <a:bodyPr wrap="square" lIns="0" tIns="0" rIns="0" bIns="0" rtlCol="0"/>
            <a:lstStyle/>
            <a:p>
              <a:pPr defTabSz="1219170">
                <a:buClrTx/>
              </a:pPr>
              <a:endParaRPr sz="1800" kern="1200">
                <a:solidFill>
                  <a:prstClr val="black"/>
                </a:solidFill>
                <a:latin typeface="Calibri"/>
                <a:ea typeface="+mn-ea"/>
                <a:cs typeface="+mn-cs"/>
              </a:endParaRPr>
            </a:p>
          </p:txBody>
        </p:sp>
      </p:grpSp>
      <p:sp>
        <p:nvSpPr>
          <p:cNvPr id="33" name="object 33"/>
          <p:cNvSpPr txBox="1"/>
          <p:nvPr/>
        </p:nvSpPr>
        <p:spPr>
          <a:xfrm>
            <a:off x="2624430" y="5497169"/>
            <a:ext cx="568325" cy="289823"/>
          </a:xfrm>
          <a:prstGeom prst="rect">
            <a:avLst/>
          </a:prstGeom>
        </p:spPr>
        <p:txBody>
          <a:bodyPr vert="horz" wrap="square" lIns="0" tIns="12700" rIns="0" bIns="0" rtlCol="0">
            <a:spAutoFit/>
          </a:bodyPr>
          <a:lstStyle/>
          <a:p>
            <a:pPr marL="12700" defTabSz="1219170">
              <a:spcBef>
                <a:spcPts val="100"/>
              </a:spcBef>
              <a:buClrTx/>
            </a:pPr>
            <a:r>
              <a:rPr sz="1800" b="1" kern="1200" dirty="0">
                <a:solidFill>
                  <a:srgbClr val="C1D0DD"/>
                </a:solidFill>
                <a:ea typeface="+mn-ea"/>
              </a:rPr>
              <a:t>І</a:t>
            </a:r>
            <a:r>
              <a:rPr sz="1800" b="1" kern="1200" spc="-11" dirty="0">
                <a:solidFill>
                  <a:srgbClr val="C1D0DD"/>
                </a:solidFill>
                <a:ea typeface="+mn-ea"/>
              </a:rPr>
              <a:t>Д</a:t>
            </a:r>
            <a:r>
              <a:rPr sz="1800" b="1" kern="1200" dirty="0">
                <a:solidFill>
                  <a:srgbClr val="C1D0DD"/>
                </a:solidFill>
                <a:ea typeface="+mn-ea"/>
              </a:rPr>
              <a:t>ЕЯ</a:t>
            </a:r>
            <a:endParaRPr sz="1800" kern="1200">
              <a:solidFill>
                <a:prstClr val="black"/>
              </a:solidFill>
              <a:ea typeface="+mn-ea"/>
            </a:endParaRPr>
          </a:p>
        </p:txBody>
      </p:sp>
      <p:grpSp>
        <p:nvGrpSpPr>
          <p:cNvPr id="34" name="object 34"/>
          <p:cNvGrpSpPr/>
          <p:nvPr/>
        </p:nvGrpSpPr>
        <p:grpSpPr>
          <a:xfrm>
            <a:off x="3517393" y="4779265"/>
            <a:ext cx="6650991" cy="1155700"/>
            <a:chOff x="1993392" y="4779264"/>
            <a:chExt cx="6650990" cy="1155700"/>
          </a:xfrm>
        </p:grpSpPr>
        <p:sp>
          <p:nvSpPr>
            <p:cNvPr id="35" name="object 35"/>
            <p:cNvSpPr/>
            <p:nvPr/>
          </p:nvSpPr>
          <p:spPr>
            <a:xfrm>
              <a:off x="1999488" y="4785360"/>
              <a:ext cx="6638925" cy="1143000"/>
            </a:xfrm>
            <a:custGeom>
              <a:avLst/>
              <a:gdLst/>
              <a:ahLst/>
              <a:cxnLst/>
              <a:rect l="l" t="t" r="r" b="b"/>
              <a:pathLst>
                <a:path w="6638925" h="1143000">
                  <a:moveTo>
                    <a:pt x="6448044" y="0"/>
                  </a:moveTo>
                  <a:lnTo>
                    <a:pt x="0" y="0"/>
                  </a:lnTo>
                  <a:lnTo>
                    <a:pt x="0" y="1142999"/>
                  </a:lnTo>
                  <a:lnTo>
                    <a:pt x="6448044" y="1142999"/>
                  </a:lnTo>
                  <a:lnTo>
                    <a:pt x="6491706" y="1137968"/>
                  </a:lnTo>
                  <a:lnTo>
                    <a:pt x="6531797" y="1123636"/>
                  </a:lnTo>
                  <a:lnTo>
                    <a:pt x="6567169" y="1101148"/>
                  </a:lnTo>
                  <a:lnTo>
                    <a:pt x="6596676" y="1071646"/>
                  </a:lnTo>
                  <a:lnTo>
                    <a:pt x="6619171" y="1036275"/>
                  </a:lnTo>
                  <a:lnTo>
                    <a:pt x="6633509" y="996178"/>
                  </a:lnTo>
                  <a:lnTo>
                    <a:pt x="6638544" y="952499"/>
                  </a:lnTo>
                  <a:lnTo>
                    <a:pt x="6638544" y="190500"/>
                  </a:lnTo>
                  <a:lnTo>
                    <a:pt x="6633509" y="146837"/>
                  </a:lnTo>
                  <a:lnTo>
                    <a:pt x="6619171" y="106746"/>
                  </a:lnTo>
                  <a:lnTo>
                    <a:pt x="6596676" y="71374"/>
                  </a:lnTo>
                  <a:lnTo>
                    <a:pt x="6567169" y="41867"/>
                  </a:lnTo>
                  <a:lnTo>
                    <a:pt x="6531797" y="19372"/>
                  </a:lnTo>
                  <a:lnTo>
                    <a:pt x="6491706" y="5034"/>
                  </a:lnTo>
                  <a:lnTo>
                    <a:pt x="6448044" y="0"/>
                  </a:lnTo>
                  <a:close/>
                </a:path>
              </a:pathLst>
            </a:custGeom>
            <a:solidFill>
              <a:srgbClr val="C1D0DD">
                <a:alpha val="90194"/>
              </a:srgbClr>
            </a:solidFill>
          </p:spPr>
          <p:txBody>
            <a:bodyPr wrap="square" lIns="0" tIns="0" rIns="0" bIns="0" rtlCol="0"/>
            <a:lstStyle/>
            <a:p>
              <a:pPr defTabSz="1219170">
                <a:buClrTx/>
              </a:pPr>
              <a:endParaRPr sz="1800" kern="1200">
                <a:solidFill>
                  <a:prstClr val="black"/>
                </a:solidFill>
                <a:latin typeface="Calibri"/>
                <a:ea typeface="+mn-ea"/>
                <a:cs typeface="+mn-cs"/>
              </a:endParaRPr>
            </a:p>
          </p:txBody>
        </p:sp>
        <p:sp>
          <p:nvSpPr>
            <p:cNvPr id="36" name="object 36"/>
            <p:cNvSpPr/>
            <p:nvPr/>
          </p:nvSpPr>
          <p:spPr>
            <a:xfrm>
              <a:off x="1999488" y="4785360"/>
              <a:ext cx="6638925" cy="1143000"/>
            </a:xfrm>
            <a:custGeom>
              <a:avLst/>
              <a:gdLst/>
              <a:ahLst/>
              <a:cxnLst/>
              <a:rect l="l" t="t" r="r" b="b"/>
              <a:pathLst>
                <a:path w="6638925" h="1143000">
                  <a:moveTo>
                    <a:pt x="6638544" y="190500"/>
                  </a:moveTo>
                  <a:lnTo>
                    <a:pt x="6638544" y="952499"/>
                  </a:lnTo>
                  <a:lnTo>
                    <a:pt x="6633509" y="996178"/>
                  </a:lnTo>
                  <a:lnTo>
                    <a:pt x="6619171" y="1036275"/>
                  </a:lnTo>
                  <a:lnTo>
                    <a:pt x="6596676" y="1071646"/>
                  </a:lnTo>
                  <a:lnTo>
                    <a:pt x="6567169" y="1101148"/>
                  </a:lnTo>
                  <a:lnTo>
                    <a:pt x="6531797" y="1123636"/>
                  </a:lnTo>
                  <a:lnTo>
                    <a:pt x="6491706" y="1137968"/>
                  </a:lnTo>
                  <a:lnTo>
                    <a:pt x="6448044" y="1142999"/>
                  </a:lnTo>
                  <a:lnTo>
                    <a:pt x="0" y="1142999"/>
                  </a:lnTo>
                  <a:lnTo>
                    <a:pt x="0" y="0"/>
                  </a:lnTo>
                  <a:lnTo>
                    <a:pt x="6448044" y="0"/>
                  </a:lnTo>
                  <a:lnTo>
                    <a:pt x="6491706" y="5034"/>
                  </a:lnTo>
                  <a:lnTo>
                    <a:pt x="6531797" y="19372"/>
                  </a:lnTo>
                  <a:lnTo>
                    <a:pt x="6567169" y="41867"/>
                  </a:lnTo>
                  <a:lnTo>
                    <a:pt x="6596676" y="71374"/>
                  </a:lnTo>
                  <a:lnTo>
                    <a:pt x="6619171" y="106746"/>
                  </a:lnTo>
                  <a:lnTo>
                    <a:pt x="6633509" y="146837"/>
                  </a:lnTo>
                  <a:lnTo>
                    <a:pt x="6638544" y="190500"/>
                  </a:lnTo>
                  <a:close/>
                </a:path>
              </a:pathLst>
            </a:custGeom>
            <a:ln w="12192">
              <a:solidFill>
                <a:srgbClr val="4A92D4"/>
              </a:solidFill>
            </a:ln>
          </p:spPr>
          <p:txBody>
            <a:bodyPr wrap="square" lIns="0" tIns="0" rIns="0" bIns="0" rtlCol="0"/>
            <a:lstStyle/>
            <a:p>
              <a:pPr defTabSz="1219170">
                <a:buClrTx/>
              </a:pPr>
              <a:endParaRPr sz="1800" kern="1200">
                <a:solidFill>
                  <a:prstClr val="black"/>
                </a:solidFill>
                <a:latin typeface="Calibri"/>
                <a:ea typeface="+mn-ea"/>
                <a:cs typeface="+mn-cs"/>
              </a:endParaRPr>
            </a:p>
          </p:txBody>
        </p:sp>
      </p:grpSp>
      <p:sp>
        <p:nvSpPr>
          <p:cNvPr id="37" name="object 37"/>
          <p:cNvSpPr txBox="1"/>
          <p:nvPr/>
        </p:nvSpPr>
        <p:spPr>
          <a:xfrm>
            <a:off x="3646171" y="4908881"/>
            <a:ext cx="5842635" cy="843180"/>
          </a:xfrm>
          <a:prstGeom prst="rect">
            <a:avLst/>
          </a:prstGeom>
        </p:spPr>
        <p:txBody>
          <a:bodyPr vert="horz" wrap="square" lIns="0" tIns="12065" rIns="0" bIns="0" rtlCol="0">
            <a:spAutoFit/>
          </a:bodyPr>
          <a:lstStyle/>
          <a:p>
            <a:pPr marL="182875" indent="-170810" defTabSz="1219170">
              <a:lnSpc>
                <a:spcPts val="2125"/>
              </a:lnSpc>
              <a:spcBef>
                <a:spcPts val="95"/>
              </a:spcBef>
              <a:buClrTx/>
              <a:buFont typeface="Microsoft Sans Serif"/>
              <a:buChar char="•"/>
              <a:tabLst>
                <a:tab pos="183510" algn="l"/>
              </a:tabLst>
            </a:pPr>
            <a:r>
              <a:rPr sz="1900" b="1" kern="1200" spc="-11" dirty="0">
                <a:solidFill>
                  <a:prstClr val="black"/>
                </a:solidFill>
                <a:ea typeface="+mn-ea"/>
              </a:rPr>
              <a:t>підтримання</a:t>
            </a:r>
            <a:r>
              <a:rPr sz="1900" b="1" kern="1200" spc="45" dirty="0">
                <a:solidFill>
                  <a:prstClr val="black"/>
                </a:solidFill>
                <a:ea typeface="+mn-ea"/>
              </a:rPr>
              <a:t> </a:t>
            </a:r>
            <a:r>
              <a:rPr sz="1900" b="1" kern="1200" spc="-5" dirty="0">
                <a:solidFill>
                  <a:prstClr val="black"/>
                </a:solidFill>
                <a:ea typeface="+mn-ea"/>
              </a:rPr>
              <a:t>й</a:t>
            </a:r>
            <a:r>
              <a:rPr sz="1900" b="1" kern="1200" spc="5" dirty="0">
                <a:solidFill>
                  <a:prstClr val="black"/>
                </a:solidFill>
                <a:ea typeface="+mn-ea"/>
              </a:rPr>
              <a:t> </a:t>
            </a:r>
            <a:r>
              <a:rPr sz="1900" b="1" kern="1200" spc="-20" dirty="0">
                <a:solidFill>
                  <a:prstClr val="black"/>
                </a:solidFill>
                <a:ea typeface="+mn-ea"/>
              </a:rPr>
              <a:t>розвиток</a:t>
            </a:r>
            <a:r>
              <a:rPr sz="1900" b="1" kern="1200" spc="55" dirty="0">
                <a:solidFill>
                  <a:prstClr val="black"/>
                </a:solidFill>
                <a:ea typeface="+mn-ea"/>
              </a:rPr>
              <a:t> </a:t>
            </a:r>
            <a:r>
              <a:rPr sz="1900" b="1" kern="1200" spc="-5" dirty="0">
                <a:solidFill>
                  <a:prstClr val="black"/>
                </a:solidFill>
                <a:ea typeface="+mn-ea"/>
              </a:rPr>
              <a:t>у </a:t>
            </a:r>
            <a:r>
              <a:rPr sz="1900" b="1" kern="1200" spc="-11" dirty="0">
                <a:solidFill>
                  <a:prstClr val="black"/>
                </a:solidFill>
                <a:ea typeface="+mn-ea"/>
              </a:rPr>
              <a:t>підлітків</a:t>
            </a:r>
            <a:r>
              <a:rPr sz="1900" b="1" kern="1200" spc="35" dirty="0">
                <a:solidFill>
                  <a:prstClr val="black"/>
                </a:solidFill>
                <a:ea typeface="+mn-ea"/>
              </a:rPr>
              <a:t> </a:t>
            </a:r>
            <a:r>
              <a:rPr sz="1900" b="1" kern="1200" spc="-15" dirty="0">
                <a:solidFill>
                  <a:prstClr val="black"/>
                </a:solidFill>
                <a:ea typeface="+mn-ea"/>
              </a:rPr>
              <a:t>інтересу</a:t>
            </a:r>
            <a:r>
              <a:rPr sz="1900" b="1" kern="1200" spc="45" dirty="0">
                <a:solidFill>
                  <a:prstClr val="black"/>
                </a:solidFill>
                <a:ea typeface="+mn-ea"/>
              </a:rPr>
              <a:t> </a:t>
            </a:r>
            <a:r>
              <a:rPr sz="1900" b="1" kern="1200" spc="-5" dirty="0">
                <a:solidFill>
                  <a:prstClr val="black"/>
                </a:solidFill>
                <a:ea typeface="+mn-ea"/>
              </a:rPr>
              <a:t>до</a:t>
            </a:r>
            <a:endParaRPr sz="1900" kern="1200">
              <a:solidFill>
                <a:prstClr val="black"/>
              </a:solidFill>
              <a:ea typeface="+mn-ea"/>
            </a:endParaRPr>
          </a:p>
          <a:p>
            <a:pPr marL="182875" defTabSz="1219170">
              <a:lnSpc>
                <a:spcPts val="2125"/>
              </a:lnSpc>
              <a:buClrTx/>
            </a:pPr>
            <a:r>
              <a:rPr sz="1900" b="1" kern="1200" spc="-11" dirty="0">
                <a:solidFill>
                  <a:prstClr val="black"/>
                </a:solidFill>
                <a:ea typeface="+mn-ea"/>
              </a:rPr>
              <a:t>природи</a:t>
            </a:r>
            <a:endParaRPr sz="1900" kern="1200">
              <a:solidFill>
                <a:prstClr val="black"/>
              </a:solidFill>
              <a:ea typeface="+mn-ea"/>
            </a:endParaRPr>
          </a:p>
          <a:p>
            <a:pPr marL="182875" indent="-170810" defTabSz="1219170">
              <a:spcBef>
                <a:spcPts val="25"/>
              </a:spcBef>
              <a:buClrTx/>
              <a:buFont typeface="Microsoft Sans Serif"/>
              <a:buChar char="•"/>
              <a:tabLst>
                <a:tab pos="183510" algn="l"/>
              </a:tabLst>
            </a:pPr>
            <a:r>
              <a:rPr sz="1900" b="1" kern="1200" spc="-5" dirty="0">
                <a:solidFill>
                  <a:prstClr val="black"/>
                </a:solidFill>
                <a:ea typeface="+mn-ea"/>
              </a:rPr>
              <a:t>пізнання</a:t>
            </a:r>
            <a:r>
              <a:rPr sz="1900" b="1" kern="1200" spc="-11" dirty="0">
                <a:solidFill>
                  <a:prstClr val="black"/>
                </a:solidFill>
                <a:ea typeface="+mn-ea"/>
              </a:rPr>
              <a:t> </a:t>
            </a:r>
            <a:r>
              <a:rPr sz="1900" b="1" kern="1200" spc="-25" dirty="0">
                <a:solidFill>
                  <a:prstClr val="black"/>
                </a:solidFill>
                <a:ea typeface="+mn-ea"/>
              </a:rPr>
              <a:t>та</a:t>
            </a:r>
            <a:r>
              <a:rPr sz="1900" b="1" kern="1200" spc="40" dirty="0">
                <a:solidFill>
                  <a:prstClr val="black"/>
                </a:solidFill>
                <a:ea typeface="+mn-ea"/>
              </a:rPr>
              <a:t> </a:t>
            </a:r>
            <a:r>
              <a:rPr sz="1900" b="1" kern="1200" spc="-11" dirty="0">
                <a:solidFill>
                  <a:prstClr val="black"/>
                </a:solidFill>
                <a:ea typeface="+mn-ea"/>
              </a:rPr>
              <a:t>вивчення</a:t>
            </a:r>
            <a:r>
              <a:rPr sz="1900" b="1" kern="1200" spc="-51" dirty="0">
                <a:solidFill>
                  <a:prstClr val="black"/>
                </a:solidFill>
                <a:ea typeface="+mn-ea"/>
              </a:rPr>
              <a:t> </a:t>
            </a:r>
            <a:r>
              <a:rPr sz="1900" b="1" kern="1200" spc="-11" dirty="0">
                <a:solidFill>
                  <a:prstClr val="black"/>
                </a:solidFill>
                <a:ea typeface="+mn-ea"/>
              </a:rPr>
              <a:t>природи</a:t>
            </a:r>
            <a:endParaRPr sz="1900" kern="1200">
              <a:solidFill>
                <a:prstClr val="black"/>
              </a:solidFill>
              <a:ea typeface="+mn-ea"/>
            </a:endParaRPr>
          </a:p>
        </p:txBody>
      </p:sp>
    </p:spTree>
  </p:cSld>
  <p:clrMapOvr>
    <a:masterClrMapping/>
  </p:clrMapOvr>
</p:sld>
</file>

<file path=ppt/theme/theme1.xml><?xml version="1.0" encoding="utf-8"?>
<a:theme xmlns:a="http://schemas.openxmlformats.org/drawingml/2006/main" name="SlidesMania">
  <a:themeElements>
    <a:clrScheme name="Simple Light">
      <a:dk1>
        <a:srgbClr val="862B20"/>
      </a:dk1>
      <a:lt1>
        <a:srgbClr val="0F8247"/>
      </a:lt1>
      <a:dk2>
        <a:srgbClr val="89BE49"/>
      </a:dk2>
      <a:lt2>
        <a:srgbClr val="EED425"/>
      </a:lt2>
      <a:accent1>
        <a:srgbClr val="EB702C"/>
      </a:accent1>
      <a:accent2>
        <a:srgbClr val="E12431"/>
      </a:accent2>
      <a:accent3>
        <a:srgbClr val="C6306D"/>
      </a:accent3>
      <a:accent4>
        <a:srgbClr val="674EA7"/>
      </a:accent4>
      <a:accent5>
        <a:srgbClr val="1D2955"/>
      </a:accent5>
      <a:accent6>
        <a:srgbClr val="12699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TotalTime>
  <Words>4448</Words>
  <Application>Microsoft Office PowerPoint</Application>
  <PresentationFormat>Широкоэкранный</PresentationFormat>
  <Paragraphs>452</Paragraphs>
  <Slides>56</Slides>
  <Notes>48</Notes>
  <HiddenSlides>0</HiddenSlides>
  <MMClips>0</MMClips>
  <ScaleCrop>false</ScaleCrop>
  <HeadingPairs>
    <vt:vector size="6" baseType="variant">
      <vt:variant>
        <vt:lpstr>Использованные шрифты</vt:lpstr>
      </vt:variant>
      <vt:variant>
        <vt:i4>17</vt:i4>
      </vt:variant>
      <vt:variant>
        <vt:lpstr>Тема</vt:lpstr>
      </vt:variant>
      <vt:variant>
        <vt:i4>2</vt:i4>
      </vt:variant>
      <vt:variant>
        <vt:lpstr>Заголовки слайдов</vt:lpstr>
      </vt:variant>
      <vt:variant>
        <vt:i4>56</vt:i4>
      </vt:variant>
    </vt:vector>
  </HeadingPairs>
  <TitlesOfParts>
    <vt:vector size="75" baseType="lpstr">
      <vt:lpstr>Atma</vt:lpstr>
      <vt:lpstr>Microsoft Sans Serif</vt:lpstr>
      <vt:lpstr>Wingdings 3</vt:lpstr>
      <vt:lpstr>Times New Roman</vt:lpstr>
      <vt:lpstr>Arial</vt:lpstr>
      <vt:lpstr>Abril Fatface</vt:lpstr>
      <vt:lpstr>inherit</vt:lpstr>
      <vt:lpstr>Calibri</vt:lpstr>
      <vt:lpstr>Griffy</vt:lpstr>
      <vt:lpstr>Calibri Light</vt:lpstr>
      <vt:lpstr>Wingdings</vt:lpstr>
      <vt:lpstr>Arial Black</vt:lpstr>
      <vt:lpstr>Trebuchet MS</vt:lpstr>
      <vt:lpstr>Roboto</vt:lpstr>
      <vt:lpstr>Quicksand SemiBold</vt:lpstr>
      <vt:lpstr>Aldrich</vt:lpstr>
      <vt:lpstr>Tahoma</vt:lpstr>
      <vt:lpstr>SlidesMania</vt:lpstr>
      <vt:lpstr>Тема Office</vt:lpstr>
      <vt:lpstr>Освітній нетворкінг «Реалізуємо НУШ разом»</vt:lpstr>
      <vt:lpstr>ПРО ЩО ПОСПІЛКУЄМОСЬ?</vt:lpstr>
      <vt:lpstr>КЛЮЧОВІ НОВАЦІЇ В ОСВІТІ</vt:lpstr>
      <vt:lpstr>ПРОФЕСІЙНА    ДІЯЛЬНІСТЬ  РОБИМО  ВИСНОВКИ</vt:lpstr>
      <vt:lpstr>Засади реформи базової школи</vt:lpstr>
      <vt:lpstr>Презентация PowerPoint</vt:lpstr>
      <vt:lpstr>Презентация PowerPoint</vt:lpstr>
      <vt:lpstr>Презентация PowerPoint</vt:lpstr>
      <vt:lpstr>ОСОБЛИВОСТІ ІНТЕГРОВАНИХ КУРСІВ (ПРО)</vt:lpstr>
      <vt:lpstr>ЧОМУ КУРС Є ІНТЕГРОВАНИМ?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Формула НУШ Новий зміст освіти, заснований на формуванні компетентностей, необхідних для успішної самореалізації в суспільстві</vt:lpstr>
      <vt:lpstr>Презентация PowerPoint</vt:lpstr>
      <vt:lpstr>Презентация PowerPoint</vt:lpstr>
      <vt:lpstr>Критерії новизни, ефективності і ознаки «сучасного уроку»  1. Суб’єкт-суб’єктні відносини вчителя і учня </vt:lpstr>
      <vt:lpstr>2. Метою навчання є не передача знань, а формування компетентностей. </vt:lpstr>
      <vt:lpstr>3. В центрі уроку - самопізнання і  самореалізація учня. </vt:lpstr>
      <vt:lpstr>4. Учитель має забезпечити активність  дітей на уроці</vt:lpstr>
      <vt:lpstr>Презентация PowerPoint</vt:lpstr>
      <vt:lpstr>6. Учитель - не єдине джерело інформації</vt:lpstr>
      <vt:lpstr>Презентация PowerPoint</vt:lpstr>
      <vt:lpstr>7. Педагогічні технології.</vt:lpstr>
      <vt:lpstr>8. Урок як живий простір</vt:lpstr>
      <vt:lpstr>9. Сучасний урок - авторський урок, який несе на собі печать Особистості Вчителя</vt:lpstr>
      <vt:lpstr>Презентация PowerPoint</vt:lpstr>
      <vt:lpstr>Онлайн урок!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Цікаві уроки = цікаво навчати = цікаво навчатися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Освітній нетворкінг «Реалізуємо НУШ разом»  .</dc:title>
  <cp:lastModifiedBy>Пользователь</cp:lastModifiedBy>
  <cp:revision>85</cp:revision>
  <dcterms:modified xsi:type="dcterms:W3CDTF">2022-09-28T07:59:18Z</dcterms:modified>
</cp:coreProperties>
</file>